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6" Type="http://schemas.microsoft.com/office/2020/02/relationships/classificationlabels" Target="docMetadata/LabelInfo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autoCompressPictures="0">
  <p:sldMasterIdLst>
    <p:sldMasterId id="2147483648" r:id="rId4"/>
  </p:sldMasterIdLst>
  <p:notesMasterIdLst>
    <p:notesMasterId r:id="rId14"/>
  </p:notesMasterIdLst>
  <p:sldIdLst>
    <p:sldId id="256" r:id="rId5"/>
    <p:sldId id="257" r:id="rId6"/>
    <p:sldId id="265" r:id="rId7"/>
    <p:sldId id="269" r:id="rId8"/>
    <p:sldId id="266" r:id="rId9"/>
    <p:sldId id="268" r:id="rId10"/>
    <p:sldId id="272" r:id="rId11"/>
    <p:sldId id="270" r:id="rId12"/>
    <p:sldId id="271" r:id="rId13"/>
  </p:sldIdLst>
  <p:sldSz cx="12192000" cy="6858000"/>
  <p:notesSz cx="6858000" cy="9144000"/>
  <p:embeddedFontLst>
    <p:embeddedFont>
      <p:font typeface="Calibri" panose="020F0502020204030204" pitchFamily="34" charset="0"/>
      <p:regular r:id="rId15"/>
      <p:bold r:id="rId16"/>
      <p:italic r:id="rId17"/>
      <p:boldItalic r:id="rId18"/>
    </p:embeddedFont>
    <p:embeddedFont>
      <p:font typeface="Montserrat" panose="00000500000000000000" pitchFamily="2" charset="0"/>
      <p:regular r:id="rId19"/>
      <p:bold r:id="rId20"/>
      <p:italic r:id="rId21"/>
      <p:boldItalic r:id="rId22"/>
    </p:embeddedFont>
    <p:embeddedFont>
      <p:font typeface="Montserrat Medium" panose="00000600000000000000" pitchFamily="2" charset="0"/>
      <p:regular r:id="rId23"/>
      <p:italic r:id="rId24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35D7E350-397A-257C-AC8B-F2ECF138E6BC}" name="Guest User" initials="GU" userId="S::urn:spo:anon#2cd7f452ec53c92b5aba5ed315e5699ebe00ab0e219df4f3a144f6c5c8e1dcce::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E1A46"/>
    <a:srgbClr val="FFD203"/>
    <a:srgbClr val="F39200"/>
    <a:srgbClr val="6666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D0EDDEBE-09AE-4F61-A069-06E0B41810A1}" v="95" dt="2024-02-01T10:34:14.484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4400" autoAdjust="0"/>
    <p:restoredTop sz="87224" autoAdjust="0"/>
  </p:normalViewPr>
  <p:slideViewPr>
    <p:cSldViewPr snapToGrid="0">
      <p:cViewPr varScale="1">
        <p:scale>
          <a:sx n="97" d="100"/>
          <a:sy n="97" d="100"/>
        </p:scale>
        <p:origin x="906" y="78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font" Target="fonts/font4.fntdata"/><Relationship Id="rId26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openxmlformats.org/officeDocument/2006/relationships/font" Target="fonts/font7.fntdata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font" Target="fonts/font3.fntdata"/><Relationship Id="rId25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font" Target="fonts/font2.fntdata"/><Relationship Id="rId20" Type="http://schemas.openxmlformats.org/officeDocument/2006/relationships/font" Target="fonts/font6.fntdata"/><Relationship Id="rId29" Type="http://schemas.microsoft.com/office/2016/11/relationships/changesInfo" Target="changesInfos/changesInfo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font" Target="fonts/font10.fntdata"/><Relationship Id="rId5" Type="http://schemas.openxmlformats.org/officeDocument/2006/relationships/slide" Target="slides/slide1.xml"/><Relationship Id="rId15" Type="http://schemas.openxmlformats.org/officeDocument/2006/relationships/font" Target="fonts/font1.fntdata"/><Relationship Id="rId23" Type="http://schemas.openxmlformats.org/officeDocument/2006/relationships/font" Target="fonts/font9.fntdata"/><Relationship Id="rId28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font" Target="fonts/font5.fntdata"/><Relationship Id="rId31" Type="http://schemas.microsoft.com/office/2018/10/relationships/authors" Target="author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notesMaster" Target="notesMasters/notesMaster1.xml"/><Relationship Id="rId22" Type="http://schemas.openxmlformats.org/officeDocument/2006/relationships/font" Target="fonts/font8.fntdata"/><Relationship Id="rId27" Type="http://schemas.openxmlformats.org/officeDocument/2006/relationships/theme" Target="theme/theme1.xml"/><Relationship Id="rId30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Caroline Kell" userId="2f73f078-df83-4740-a5c6-99dffa81febd" providerId="ADAL" clId="{D0EDDEBE-09AE-4F61-A069-06E0B41810A1}"/>
    <pc:docChg chg="undo custSel modSld">
      <pc:chgData name="Caroline Kell" userId="2f73f078-df83-4740-a5c6-99dffa81febd" providerId="ADAL" clId="{D0EDDEBE-09AE-4F61-A069-06E0B41810A1}" dt="2024-02-01T10:33:30.199" v="125" actId="13244"/>
      <pc:docMkLst>
        <pc:docMk/>
      </pc:docMkLst>
      <pc:sldChg chg="modSp">
        <pc:chgData name="Caroline Kell" userId="2f73f078-df83-4740-a5c6-99dffa81febd" providerId="ADAL" clId="{D0EDDEBE-09AE-4F61-A069-06E0B41810A1}" dt="2024-02-01T10:25:02.413" v="104" actId="962"/>
        <pc:sldMkLst>
          <pc:docMk/>
          <pc:sldMk cId="437326351" sldId="256"/>
        </pc:sldMkLst>
        <pc:picChg chg="mod">
          <ac:chgData name="Caroline Kell" userId="2f73f078-df83-4740-a5c6-99dffa81febd" providerId="ADAL" clId="{D0EDDEBE-09AE-4F61-A069-06E0B41810A1}" dt="2024-02-01T10:25:02.413" v="104" actId="962"/>
          <ac:picMkLst>
            <pc:docMk/>
            <pc:sldMk cId="437326351" sldId="256"/>
            <ac:picMk id="4" creationId="{FC00B625-2903-6DA1-FFBD-AC1FEEAFA9D8}"/>
          </ac:picMkLst>
        </pc:picChg>
      </pc:sldChg>
      <pc:sldChg chg="modSp mod">
        <pc:chgData name="Caroline Kell" userId="2f73f078-df83-4740-a5c6-99dffa81febd" providerId="ADAL" clId="{D0EDDEBE-09AE-4F61-A069-06E0B41810A1}" dt="2024-02-01T10:20:11.844" v="3" actId="962"/>
        <pc:sldMkLst>
          <pc:docMk/>
          <pc:sldMk cId="482819932" sldId="257"/>
        </pc:sldMkLst>
        <pc:spChg chg="mod">
          <ac:chgData name="Caroline Kell" userId="2f73f078-df83-4740-a5c6-99dffa81febd" providerId="ADAL" clId="{D0EDDEBE-09AE-4F61-A069-06E0B41810A1}" dt="2024-02-01T10:19:55.304" v="0" actId="962"/>
          <ac:spMkLst>
            <pc:docMk/>
            <pc:sldMk cId="482819932" sldId="257"/>
            <ac:spMk id="3" creationId="{63F164B8-DB18-8FB3-137C-952459FFE2B6}"/>
          </ac:spMkLst>
        </pc:spChg>
        <pc:spChg chg="mod">
          <ac:chgData name="Caroline Kell" userId="2f73f078-df83-4740-a5c6-99dffa81febd" providerId="ADAL" clId="{D0EDDEBE-09AE-4F61-A069-06E0B41810A1}" dt="2024-02-01T10:19:58.049" v="1" actId="962"/>
          <ac:spMkLst>
            <pc:docMk/>
            <pc:sldMk cId="482819932" sldId="257"/>
            <ac:spMk id="4" creationId="{EB7A247B-CB50-B0E6-FDFC-C77D4F30649F}"/>
          </ac:spMkLst>
        </pc:spChg>
        <pc:graphicFrameChg chg="mod">
          <ac:chgData name="Caroline Kell" userId="2f73f078-df83-4740-a5c6-99dffa81febd" providerId="ADAL" clId="{D0EDDEBE-09AE-4F61-A069-06E0B41810A1}" dt="2024-02-01T10:20:07.984" v="2" actId="962"/>
          <ac:graphicFrameMkLst>
            <pc:docMk/>
            <pc:sldMk cId="482819932" sldId="257"/>
            <ac:graphicFrameMk id="13" creationId="{411ADCDD-3570-7BD4-F0B5-F5FE1E3B138F}"/>
          </ac:graphicFrameMkLst>
        </pc:graphicFrameChg>
        <pc:picChg chg="mod">
          <ac:chgData name="Caroline Kell" userId="2f73f078-df83-4740-a5c6-99dffa81febd" providerId="ADAL" clId="{D0EDDEBE-09AE-4F61-A069-06E0B41810A1}" dt="2024-02-01T10:20:11.844" v="3" actId="962"/>
          <ac:picMkLst>
            <pc:docMk/>
            <pc:sldMk cId="482819932" sldId="257"/>
            <ac:picMk id="17" creationId="{732953FF-76F4-F5AB-F99D-E8961D2A5098}"/>
          </ac:picMkLst>
        </pc:picChg>
      </pc:sldChg>
      <pc:sldChg chg="modSp mod">
        <pc:chgData name="Caroline Kell" userId="2f73f078-df83-4740-a5c6-99dffa81febd" providerId="ADAL" clId="{D0EDDEBE-09AE-4F61-A069-06E0B41810A1}" dt="2024-02-01T10:25:24.741" v="113" actId="962"/>
        <pc:sldMkLst>
          <pc:docMk/>
          <pc:sldMk cId="2730785464" sldId="265"/>
        </pc:sldMkLst>
        <pc:spChg chg="mod">
          <ac:chgData name="Caroline Kell" userId="2f73f078-df83-4740-a5c6-99dffa81febd" providerId="ADAL" clId="{D0EDDEBE-09AE-4F61-A069-06E0B41810A1}" dt="2024-02-01T10:20:15.790" v="4" actId="962"/>
          <ac:spMkLst>
            <pc:docMk/>
            <pc:sldMk cId="2730785464" sldId="265"/>
            <ac:spMk id="3" creationId="{63F164B8-DB18-8FB3-137C-952459FFE2B6}"/>
          </ac:spMkLst>
        </pc:spChg>
        <pc:spChg chg="mod">
          <ac:chgData name="Caroline Kell" userId="2f73f078-df83-4740-a5c6-99dffa81febd" providerId="ADAL" clId="{D0EDDEBE-09AE-4F61-A069-06E0B41810A1}" dt="2024-02-01T10:20:17.957" v="5" actId="962"/>
          <ac:spMkLst>
            <pc:docMk/>
            <pc:sldMk cId="2730785464" sldId="265"/>
            <ac:spMk id="4" creationId="{EB7A247B-CB50-B0E6-FDFC-C77D4F30649F}"/>
          </ac:spMkLst>
        </pc:spChg>
        <pc:picChg chg="mod">
          <ac:chgData name="Caroline Kell" userId="2f73f078-df83-4740-a5c6-99dffa81febd" providerId="ADAL" clId="{D0EDDEBE-09AE-4F61-A069-06E0B41810A1}" dt="2024-02-01T10:25:24.741" v="113" actId="962"/>
          <ac:picMkLst>
            <pc:docMk/>
            <pc:sldMk cId="2730785464" sldId="265"/>
            <ac:picMk id="2" creationId="{E0B9B2D4-1200-09FA-817C-9AF6908D8C6B}"/>
          </ac:picMkLst>
        </pc:picChg>
      </pc:sldChg>
      <pc:sldChg chg="modSp mod">
        <pc:chgData name="Caroline Kell" userId="2f73f078-df83-4740-a5c6-99dffa81febd" providerId="ADAL" clId="{D0EDDEBE-09AE-4F61-A069-06E0B41810A1}" dt="2024-02-01T10:32:51.850" v="119" actId="962"/>
        <pc:sldMkLst>
          <pc:docMk/>
          <pc:sldMk cId="272014362" sldId="266"/>
        </pc:sldMkLst>
        <pc:spChg chg="mod">
          <ac:chgData name="Caroline Kell" userId="2f73f078-df83-4740-a5c6-99dffa81febd" providerId="ADAL" clId="{D0EDDEBE-09AE-4F61-A069-06E0B41810A1}" dt="2024-02-01T10:20:30.431" v="9" actId="962"/>
          <ac:spMkLst>
            <pc:docMk/>
            <pc:sldMk cId="272014362" sldId="266"/>
            <ac:spMk id="3" creationId="{63F164B8-DB18-8FB3-137C-952459FFE2B6}"/>
          </ac:spMkLst>
        </pc:spChg>
        <pc:spChg chg="mod">
          <ac:chgData name="Caroline Kell" userId="2f73f078-df83-4740-a5c6-99dffa81febd" providerId="ADAL" clId="{D0EDDEBE-09AE-4F61-A069-06E0B41810A1}" dt="2024-02-01T10:20:32.069" v="10" actId="962"/>
          <ac:spMkLst>
            <pc:docMk/>
            <pc:sldMk cId="272014362" sldId="266"/>
            <ac:spMk id="4" creationId="{EB7A247B-CB50-B0E6-FDFC-C77D4F30649F}"/>
          </ac:spMkLst>
        </pc:spChg>
        <pc:spChg chg="mod">
          <ac:chgData name="Caroline Kell" userId="2f73f078-df83-4740-a5c6-99dffa81febd" providerId="ADAL" clId="{D0EDDEBE-09AE-4F61-A069-06E0B41810A1}" dt="2024-02-01T10:28:44.829" v="117" actId="1076"/>
          <ac:spMkLst>
            <pc:docMk/>
            <pc:sldMk cId="272014362" sldId="266"/>
            <ac:spMk id="5" creationId="{725ACD5E-2904-D3E0-97CA-C057B199DA6A}"/>
          </ac:spMkLst>
        </pc:spChg>
        <pc:spChg chg="mod">
          <ac:chgData name="Caroline Kell" userId="2f73f078-df83-4740-a5c6-99dffa81febd" providerId="ADAL" clId="{D0EDDEBE-09AE-4F61-A069-06E0B41810A1}" dt="2024-02-01T10:32:51.850" v="119" actId="962"/>
          <ac:spMkLst>
            <pc:docMk/>
            <pc:sldMk cId="272014362" sldId="266"/>
            <ac:spMk id="7" creationId="{A267FB9F-D795-4173-8305-8286080BBC9A}"/>
          </ac:spMkLst>
        </pc:spChg>
        <pc:spChg chg="mod">
          <ac:chgData name="Caroline Kell" userId="2f73f078-df83-4740-a5c6-99dffa81febd" providerId="ADAL" clId="{D0EDDEBE-09AE-4F61-A069-06E0B41810A1}" dt="2024-02-01T10:29:28.846" v="118" actId="13244"/>
          <ac:spMkLst>
            <pc:docMk/>
            <pc:sldMk cId="272014362" sldId="266"/>
            <ac:spMk id="11" creationId="{EF60005A-9339-282B-5765-C9C30EE323DF}"/>
          </ac:spMkLst>
        </pc:spChg>
        <pc:grpChg chg="mod">
          <ac:chgData name="Caroline Kell" userId="2f73f078-df83-4740-a5c6-99dffa81febd" providerId="ADAL" clId="{D0EDDEBE-09AE-4F61-A069-06E0B41810A1}" dt="2024-02-01T10:28:44.829" v="117" actId="1076"/>
          <ac:grpSpMkLst>
            <pc:docMk/>
            <pc:sldMk cId="272014362" sldId="266"/>
            <ac:grpSpMk id="6" creationId="{FB443043-FB01-9FE0-54B2-3DADCECBF7B3}"/>
          </ac:grpSpMkLst>
        </pc:grpChg>
        <pc:picChg chg="mod">
          <ac:chgData name="Caroline Kell" userId="2f73f078-df83-4740-a5c6-99dffa81febd" providerId="ADAL" clId="{D0EDDEBE-09AE-4F61-A069-06E0B41810A1}" dt="2024-02-01T10:28:44.829" v="117" actId="1076"/>
          <ac:picMkLst>
            <pc:docMk/>
            <pc:sldMk cId="272014362" sldId="266"/>
            <ac:picMk id="2" creationId="{B366826D-BB23-8F15-BD46-C68920C8BB77}"/>
          </ac:picMkLst>
        </pc:picChg>
      </pc:sldChg>
      <pc:sldChg chg="modSp mod">
        <pc:chgData name="Caroline Kell" userId="2f73f078-df83-4740-a5c6-99dffa81febd" providerId="ADAL" clId="{D0EDDEBE-09AE-4F61-A069-06E0B41810A1}" dt="2024-02-01T10:33:00.320" v="120" actId="962"/>
        <pc:sldMkLst>
          <pc:docMk/>
          <pc:sldMk cId="2578070372" sldId="268"/>
        </pc:sldMkLst>
        <pc:spChg chg="mod">
          <ac:chgData name="Caroline Kell" userId="2f73f078-df83-4740-a5c6-99dffa81febd" providerId="ADAL" clId="{D0EDDEBE-09AE-4F61-A069-06E0B41810A1}" dt="2024-02-01T10:20:36.319" v="12" actId="962"/>
          <ac:spMkLst>
            <pc:docMk/>
            <pc:sldMk cId="2578070372" sldId="268"/>
            <ac:spMk id="3" creationId="{63F164B8-DB18-8FB3-137C-952459FFE2B6}"/>
          </ac:spMkLst>
        </pc:spChg>
        <pc:spChg chg="mod">
          <ac:chgData name="Caroline Kell" userId="2f73f078-df83-4740-a5c6-99dffa81febd" providerId="ADAL" clId="{D0EDDEBE-09AE-4F61-A069-06E0B41810A1}" dt="2024-02-01T10:20:41.998" v="15" actId="962"/>
          <ac:spMkLst>
            <pc:docMk/>
            <pc:sldMk cId="2578070372" sldId="268"/>
            <ac:spMk id="4" creationId="{EB7A247B-CB50-B0E6-FDFC-C77D4F30649F}"/>
          </ac:spMkLst>
        </pc:spChg>
        <pc:spChg chg="mod">
          <ac:chgData name="Caroline Kell" userId="2f73f078-df83-4740-a5c6-99dffa81febd" providerId="ADAL" clId="{D0EDDEBE-09AE-4F61-A069-06E0B41810A1}" dt="2024-02-01T10:33:00.320" v="120" actId="962"/>
          <ac:spMkLst>
            <pc:docMk/>
            <pc:sldMk cId="2578070372" sldId="268"/>
            <ac:spMk id="7" creationId="{A267FB9F-D795-4173-8305-8286080BBC9A}"/>
          </ac:spMkLst>
        </pc:spChg>
        <pc:spChg chg="mod">
          <ac:chgData name="Caroline Kell" userId="2f73f078-df83-4740-a5c6-99dffa81febd" providerId="ADAL" clId="{D0EDDEBE-09AE-4F61-A069-06E0B41810A1}" dt="2024-02-01T10:27:09.533" v="115"/>
          <ac:spMkLst>
            <pc:docMk/>
            <pc:sldMk cId="2578070372" sldId="268"/>
            <ac:spMk id="12" creationId="{B5ED39D6-E097-5696-4FC5-94E8B4D9FE79}"/>
          </ac:spMkLst>
        </pc:spChg>
        <pc:grpChg chg="mod">
          <ac:chgData name="Caroline Kell" userId="2f73f078-df83-4740-a5c6-99dffa81febd" providerId="ADAL" clId="{D0EDDEBE-09AE-4F61-A069-06E0B41810A1}" dt="2024-02-01T10:20:44.727" v="16" actId="962"/>
          <ac:grpSpMkLst>
            <pc:docMk/>
            <pc:sldMk cId="2578070372" sldId="268"/>
            <ac:grpSpMk id="9" creationId="{4121C4D8-0DA4-88A0-855A-B85CC048B77E}"/>
          </ac:grpSpMkLst>
        </pc:grpChg>
      </pc:sldChg>
      <pc:sldChg chg="modSp mod">
        <pc:chgData name="Caroline Kell" userId="2f73f078-df83-4740-a5c6-99dffa81febd" providerId="ADAL" clId="{D0EDDEBE-09AE-4F61-A069-06E0B41810A1}" dt="2024-02-01T10:23:16.369" v="86" actId="962"/>
        <pc:sldMkLst>
          <pc:docMk/>
          <pc:sldMk cId="1923366504" sldId="269"/>
        </pc:sldMkLst>
        <pc:spChg chg="mod">
          <ac:chgData name="Caroline Kell" userId="2f73f078-df83-4740-a5c6-99dffa81febd" providerId="ADAL" clId="{D0EDDEBE-09AE-4F61-A069-06E0B41810A1}" dt="2024-02-01T10:20:20.961" v="6" actId="962"/>
          <ac:spMkLst>
            <pc:docMk/>
            <pc:sldMk cId="1923366504" sldId="269"/>
            <ac:spMk id="3" creationId="{63F164B8-DB18-8FB3-137C-952459FFE2B6}"/>
          </ac:spMkLst>
        </pc:spChg>
        <pc:spChg chg="mod">
          <ac:chgData name="Caroline Kell" userId="2f73f078-df83-4740-a5c6-99dffa81febd" providerId="ADAL" clId="{D0EDDEBE-09AE-4F61-A069-06E0B41810A1}" dt="2024-02-01T10:20:22.653" v="7" actId="962"/>
          <ac:spMkLst>
            <pc:docMk/>
            <pc:sldMk cId="1923366504" sldId="269"/>
            <ac:spMk id="4" creationId="{EB7A247B-CB50-B0E6-FDFC-C77D4F30649F}"/>
          </ac:spMkLst>
        </pc:spChg>
        <pc:picChg chg="mod">
          <ac:chgData name="Caroline Kell" userId="2f73f078-df83-4740-a5c6-99dffa81febd" providerId="ADAL" clId="{D0EDDEBE-09AE-4F61-A069-06E0B41810A1}" dt="2024-02-01T10:20:27.458" v="8" actId="962"/>
          <ac:picMkLst>
            <pc:docMk/>
            <pc:sldMk cId="1923366504" sldId="269"/>
            <ac:picMk id="5" creationId="{D5880387-A297-78E5-B02F-C6156152CF79}"/>
          </ac:picMkLst>
        </pc:picChg>
        <pc:picChg chg="mod">
          <ac:chgData name="Caroline Kell" userId="2f73f078-df83-4740-a5c6-99dffa81febd" providerId="ADAL" clId="{D0EDDEBE-09AE-4F61-A069-06E0B41810A1}" dt="2024-02-01T10:23:10.062" v="84" actId="962"/>
          <ac:picMkLst>
            <pc:docMk/>
            <pc:sldMk cId="1923366504" sldId="269"/>
            <ac:picMk id="16" creationId="{D043E6A1-61CD-01DD-E320-4E6691A3AE32}"/>
          </ac:picMkLst>
        </pc:picChg>
        <pc:picChg chg="mod">
          <ac:chgData name="Caroline Kell" userId="2f73f078-df83-4740-a5c6-99dffa81febd" providerId="ADAL" clId="{D0EDDEBE-09AE-4F61-A069-06E0B41810A1}" dt="2024-02-01T10:23:15.360" v="85" actId="962"/>
          <ac:picMkLst>
            <pc:docMk/>
            <pc:sldMk cId="1923366504" sldId="269"/>
            <ac:picMk id="18" creationId="{47B8F7B0-93CC-1515-FADB-950C14647921}"/>
          </ac:picMkLst>
        </pc:picChg>
        <pc:picChg chg="mod">
          <ac:chgData name="Caroline Kell" userId="2f73f078-df83-4740-a5c6-99dffa81febd" providerId="ADAL" clId="{D0EDDEBE-09AE-4F61-A069-06E0B41810A1}" dt="2024-02-01T10:23:16.369" v="86" actId="962"/>
          <ac:picMkLst>
            <pc:docMk/>
            <pc:sldMk cId="1923366504" sldId="269"/>
            <ac:picMk id="20" creationId="{868FED3A-DE6F-A436-7329-226F0EA5CE7C}"/>
          </ac:picMkLst>
        </pc:picChg>
      </pc:sldChg>
      <pc:sldChg chg="modSp mod">
        <pc:chgData name="Caroline Kell" userId="2f73f078-df83-4740-a5c6-99dffa81febd" providerId="ADAL" clId="{D0EDDEBE-09AE-4F61-A069-06E0B41810A1}" dt="2024-02-01T10:21:01.988" v="22" actId="962"/>
        <pc:sldMkLst>
          <pc:docMk/>
          <pc:sldMk cId="3663988071" sldId="270"/>
        </pc:sldMkLst>
        <pc:spChg chg="mod">
          <ac:chgData name="Caroline Kell" userId="2f73f078-df83-4740-a5c6-99dffa81febd" providerId="ADAL" clId="{D0EDDEBE-09AE-4F61-A069-06E0B41810A1}" dt="2024-02-01T10:20:56.809" v="20" actId="962"/>
          <ac:spMkLst>
            <pc:docMk/>
            <pc:sldMk cId="3663988071" sldId="270"/>
            <ac:spMk id="3" creationId="{63F164B8-DB18-8FB3-137C-952459FFE2B6}"/>
          </ac:spMkLst>
        </pc:spChg>
        <pc:spChg chg="mod">
          <ac:chgData name="Caroline Kell" userId="2f73f078-df83-4740-a5c6-99dffa81febd" providerId="ADAL" clId="{D0EDDEBE-09AE-4F61-A069-06E0B41810A1}" dt="2024-02-01T10:20:59.374" v="21" actId="962"/>
          <ac:spMkLst>
            <pc:docMk/>
            <pc:sldMk cId="3663988071" sldId="270"/>
            <ac:spMk id="4" creationId="{EB7A247B-CB50-B0E6-FDFC-C77D4F30649F}"/>
          </ac:spMkLst>
        </pc:spChg>
        <pc:grpChg chg="mod">
          <ac:chgData name="Caroline Kell" userId="2f73f078-df83-4740-a5c6-99dffa81febd" providerId="ADAL" clId="{D0EDDEBE-09AE-4F61-A069-06E0B41810A1}" dt="2024-02-01T10:21:01.988" v="22" actId="962"/>
          <ac:grpSpMkLst>
            <pc:docMk/>
            <pc:sldMk cId="3663988071" sldId="270"/>
            <ac:grpSpMk id="16" creationId="{0946883A-02A6-1099-22B0-B930C16A9718}"/>
          </ac:grpSpMkLst>
        </pc:grpChg>
      </pc:sldChg>
      <pc:sldChg chg="addSp delSp modSp mod">
        <pc:chgData name="Caroline Kell" userId="2f73f078-df83-4740-a5c6-99dffa81febd" providerId="ADAL" clId="{D0EDDEBE-09AE-4F61-A069-06E0B41810A1}" dt="2024-02-01T10:33:30.199" v="125" actId="13244"/>
        <pc:sldMkLst>
          <pc:docMk/>
          <pc:sldMk cId="2497318283" sldId="271"/>
        </pc:sldMkLst>
        <pc:spChg chg="add del mod">
          <ac:chgData name="Caroline Kell" userId="2f73f078-df83-4740-a5c6-99dffa81febd" providerId="ADAL" clId="{D0EDDEBE-09AE-4F61-A069-06E0B41810A1}" dt="2024-02-01T10:21:40.302" v="26" actId="33771"/>
          <ac:spMkLst>
            <pc:docMk/>
            <pc:sldMk cId="2497318283" sldId="271"/>
            <ac:spMk id="2" creationId="{F2E2954F-F34E-7A2C-24CF-98AD2C7654C1}"/>
          </ac:spMkLst>
        </pc:spChg>
        <pc:spChg chg="add del mod">
          <ac:chgData name="Caroline Kell" userId="2f73f078-df83-4740-a5c6-99dffa81febd" providerId="ADAL" clId="{D0EDDEBE-09AE-4F61-A069-06E0B41810A1}" dt="2024-02-01T10:22:00.087" v="30" actId="33699"/>
          <ac:spMkLst>
            <pc:docMk/>
            <pc:sldMk cId="2497318283" sldId="271"/>
            <ac:spMk id="3" creationId="{31ED7BEA-E0D0-4D59-0209-C5C287BE437F}"/>
          </ac:spMkLst>
        </pc:spChg>
        <pc:spChg chg="add mod">
          <ac:chgData name="Caroline Kell" userId="2f73f078-df83-4740-a5c6-99dffa81febd" providerId="ADAL" clId="{D0EDDEBE-09AE-4F61-A069-06E0B41810A1}" dt="2024-02-01T10:33:19.093" v="122" actId="13244"/>
          <ac:spMkLst>
            <pc:docMk/>
            <pc:sldMk cId="2497318283" sldId="271"/>
            <ac:spMk id="4" creationId="{01B0CB95-36B7-6BE6-4706-00D65AB4BD2E}"/>
          </ac:spMkLst>
        </pc:spChg>
        <pc:spChg chg="mod">
          <ac:chgData name="Caroline Kell" userId="2f73f078-df83-4740-a5c6-99dffa81febd" providerId="ADAL" clId="{D0EDDEBE-09AE-4F61-A069-06E0B41810A1}" dt="2024-02-01T10:33:26.800" v="124" actId="13244"/>
          <ac:spMkLst>
            <pc:docMk/>
            <pc:sldMk cId="2497318283" sldId="271"/>
            <ac:spMk id="10" creationId="{6C0633A8-BB13-D32E-95D1-4B2012932D93}"/>
          </ac:spMkLst>
        </pc:spChg>
        <pc:picChg chg="mod">
          <ac:chgData name="Caroline Kell" userId="2f73f078-df83-4740-a5c6-99dffa81febd" providerId="ADAL" clId="{D0EDDEBE-09AE-4F61-A069-06E0B41810A1}" dt="2024-02-01T10:21:09.559" v="23" actId="962"/>
          <ac:picMkLst>
            <pc:docMk/>
            <pc:sldMk cId="2497318283" sldId="271"/>
            <ac:picMk id="9" creationId="{B69C5C16-1403-A9CD-9622-17FC68EB32AE}"/>
          </ac:picMkLst>
        </pc:picChg>
        <pc:picChg chg="mod">
          <ac:chgData name="Caroline Kell" userId="2f73f078-df83-4740-a5c6-99dffa81febd" providerId="ADAL" clId="{D0EDDEBE-09AE-4F61-A069-06E0B41810A1}" dt="2024-02-01T10:33:30.199" v="125" actId="13244"/>
          <ac:picMkLst>
            <pc:docMk/>
            <pc:sldMk cId="2497318283" sldId="271"/>
            <ac:picMk id="13" creationId="{7F385346-9F9C-57E8-CD6E-F130EA34BB12}"/>
          </ac:picMkLst>
        </pc:picChg>
      </pc:sldChg>
      <pc:sldChg chg="modSp mod">
        <pc:chgData name="Caroline Kell" userId="2f73f078-df83-4740-a5c6-99dffa81febd" providerId="ADAL" clId="{D0EDDEBE-09AE-4F61-A069-06E0B41810A1}" dt="2024-02-01T10:33:05.936" v="121" actId="962"/>
        <pc:sldMkLst>
          <pc:docMk/>
          <pc:sldMk cId="558844082" sldId="272"/>
        </pc:sldMkLst>
        <pc:spChg chg="mod">
          <ac:chgData name="Caroline Kell" userId="2f73f078-df83-4740-a5c6-99dffa81febd" providerId="ADAL" clId="{D0EDDEBE-09AE-4F61-A069-06E0B41810A1}" dt="2024-02-01T10:20:46.549" v="17" actId="962"/>
          <ac:spMkLst>
            <pc:docMk/>
            <pc:sldMk cId="558844082" sldId="272"/>
            <ac:spMk id="3" creationId="{C92C30DB-3B91-770B-CAFE-37AE769079AB}"/>
          </ac:spMkLst>
        </pc:spChg>
        <pc:spChg chg="mod">
          <ac:chgData name="Caroline Kell" userId="2f73f078-df83-4740-a5c6-99dffa81febd" providerId="ADAL" clId="{D0EDDEBE-09AE-4F61-A069-06E0B41810A1}" dt="2024-02-01T10:20:48.503" v="18" actId="962"/>
          <ac:spMkLst>
            <pc:docMk/>
            <pc:sldMk cId="558844082" sldId="272"/>
            <ac:spMk id="4" creationId="{44913DC1-973A-0CD0-C9AE-B0EF410E56E9}"/>
          </ac:spMkLst>
        </pc:spChg>
        <pc:spChg chg="mod">
          <ac:chgData name="Caroline Kell" userId="2f73f078-df83-4740-a5c6-99dffa81febd" providerId="ADAL" clId="{D0EDDEBE-09AE-4F61-A069-06E0B41810A1}" dt="2024-02-01T10:33:05.936" v="121" actId="962"/>
          <ac:spMkLst>
            <pc:docMk/>
            <pc:sldMk cId="558844082" sldId="272"/>
            <ac:spMk id="7" creationId="{60AF58EC-6A40-3357-0844-E903E576FC80}"/>
          </ac:spMkLst>
        </pc:spChg>
        <pc:grpChg chg="mod">
          <ac:chgData name="Caroline Kell" userId="2f73f078-df83-4740-a5c6-99dffa81febd" providerId="ADAL" clId="{D0EDDEBE-09AE-4F61-A069-06E0B41810A1}" dt="2024-02-01T10:20:54.910" v="19" actId="962"/>
          <ac:grpSpMkLst>
            <pc:docMk/>
            <pc:sldMk cId="558844082" sldId="272"/>
            <ac:grpSpMk id="9" creationId="{FDE41A70-DDB3-6553-E5FE-9AD5E32C0725}"/>
          </ac:grpSpMkLst>
        </pc:gr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9FE9D89-34B3-46E4-853A-1ED5EA0F738C}" type="datetimeFigureOut">
              <a:rPr lang="en-GB" smtClean="0"/>
              <a:t>01/02/2024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A1D0088-8619-43FD-8402-264FD90240B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538178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A1D0088-8619-43FD-8402-264FD90240BA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4258812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A1D0088-8619-43FD-8402-264FD90240BA}" type="slidenum">
              <a:rPr lang="en-GB" smtClean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2049042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nip Single Corner of Rectangle 6">
            <a:extLst>
              <a:ext uri="{FF2B5EF4-FFF2-40B4-BE49-F238E27FC236}">
                <a16:creationId xmlns:a16="http://schemas.microsoft.com/office/drawing/2014/main" id="{E0C139AB-9B0B-0DBE-389B-B5702DD8EE59}"/>
              </a:ext>
            </a:extLst>
          </p:cNvPr>
          <p:cNvSpPr/>
          <p:nvPr userDrawn="1"/>
        </p:nvSpPr>
        <p:spPr>
          <a:xfrm>
            <a:off x="0" y="0"/>
            <a:ext cx="12192000" cy="6502400"/>
          </a:xfrm>
          <a:prstGeom prst="snip1Rect">
            <a:avLst/>
          </a:prstGeom>
          <a:solidFill>
            <a:srgbClr val="2E1A4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61547C44-2436-8303-56E7-58A0EF8112FF}"/>
              </a:ext>
            </a:extLst>
          </p:cNvPr>
          <p:cNvSpPr/>
          <p:nvPr userDrawn="1"/>
        </p:nvSpPr>
        <p:spPr>
          <a:xfrm>
            <a:off x="0" y="6502400"/>
            <a:ext cx="12192000" cy="355600"/>
          </a:xfrm>
          <a:prstGeom prst="rect">
            <a:avLst/>
          </a:prstGeom>
          <a:solidFill>
            <a:srgbClr val="FFD20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AF0BCE8-AA9D-C8C5-4150-27194DAAEE8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38200" y="3157768"/>
            <a:ext cx="7086600" cy="2102899"/>
          </a:xfrm>
        </p:spPr>
        <p:txBody>
          <a:bodyPr anchor="b"/>
          <a:lstStyle>
            <a:lvl1pPr algn="l">
              <a:defRPr sz="6000">
                <a:solidFill>
                  <a:srgbClr val="FFD203"/>
                </a:solidFill>
              </a:defRPr>
            </a:lvl1pPr>
          </a:lstStyle>
          <a:p>
            <a:r>
              <a:rPr lang="en-GB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80AFF4E-D263-FFAA-9DDB-7AD3A6214D6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38200" y="5385078"/>
            <a:ext cx="7086600" cy="362935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dirty="0"/>
              <a:t>Click to edit Master subtitle style</a:t>
            </a:r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49C6048C-A873-B605-3499-20EBCC42B98F}"/>
              </a:ext>
            </a:extLst>
          </p:cNvPr>
          <p:cNvGrpSpPr/>
          <p:nvPr userDrawn="1"/>
        </p:nvGrpSpPr>
        <p:grpSpPr>
          <a:xfrm>
            <a:off x="0" y="6502400"/>
            <a:ext cx="12192000" cy="355600"/>
            <a:chOff x="0" y="6404610"/>
            <a:chExt cx="15544800" cy="453390"/>
          </a:xfrm>
        </p:grpSpPr>
        <p:pic>
          <p:nvPicPr>
            <p:cNvPr id="17" name="Picture 16">
              <a:extLst>
                <a:ext uri="{FF2B5EF4-FFF2-40B4-BE49-F238E27FC236}">
                  <a16:creationId xmlns:a16="http://schemas.microsoft.com/office/drawing/2014/main" id="{F7111384-7F35-A382-6DF0-24575738F9E7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/>
            <a:stretch>
              <a:fillRect/>
            </a:stretch>
          </p:blipFill>
          <p:spPr>
            <a:xfrm>
              <a:off x="0" y="6404610"/>
              <a:ext cx="7772400" cy="453390"/>
            </a:xfrm>
            <a:prstGeom prst="rect">
              <a:avLst/>
            </a:prstGeom>
          </p:spPr>
        </p:pic>
        <p:pic>
          <p:nvPicPr>
            <p:cNvPr id="18" name="Picture 17">
              <a:extLst>
                <a:ext uri="{FF2B5EF4-FFF2-40B4-BE49-F238E27FC236}">
                  <a16:creationId xmlns:a16="http://schemas.microsoft.com/office/drawing/2014/main" id="{42F49019-D953-0A2F-7C67-5BD1805BCAB2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/>
            <a:stretch>
              <a:fillRect/>
            </a:stretch>
          </p:blipFill>
          <p:spPr>
            <a:xfrm>
              <a:off x="7772400" y="6404610"/>
              <a:ext cx="7772400" cy="453390"/>
            </a:xfrm>
            <a:prstGeom prst="rect">
              <a:avLst/>
            </a:prstGeom>
          </p:spPr>
        </p:pic>
      </p:grpSp>
      <p:sp>
        <p:nvSpPr>
          <p:cNvPr id="20" name="Right Triangle 19">
            <a:extLst>
              <a:ext uri="{FF2B5EF4-FFF2-40B4-BE49-F238E27FC236}">
                <a16:creationId xmlns:a16="http://schemas.microsoft.com/office/drawing/2014/main" id="{397D47B8-2310-4A14-D526-8F1AF730E506}"/>
              </a:ext>
            </a:extLst>
          </p:cNvPr>
          <p:cNvSpPr/>
          <p:nvPr userDrawn="1"/>
        </p:nvSpPr>
        <p:spPr>
          <a:xfrm>
            <a:off x="11107479" y="0"/>
            <a:ext cx="1084521" cy="1084521"/>
          </a:xfrm>
          <a:prstGeom prst="rtTriangle">
            <a:avLst/>
          </a:prstGeom>
          <a:solidFill>
            <a:srgbClr val="6666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27033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1B06DD-624B-1F06-3F0A-8D03F0351A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B5A2BDA-AAED-7AAA-AAD1-DC8C8C56C2E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4A48957-FCF2-0F06-32B2-A5060BD8337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827F889-4490-1841-9B13-7377A9F569CE}" type="datetimeFigureOut">
              <a:rPr lang="en-GB" smtClean="0"/>
              <a:t>01/02/2024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A08C5EA-8BDD-027B-38F7-E1531C1BA8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60154C5-BC5F-6B1B-6E89-426543A0E6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20F9D80-FB64-0C45-9FA8-B30FF77393A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284297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11F1A4A0-0F65-E314-479E-03790E8C457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011A2DB-08B9-17BE-9359-1FD1F90B8B7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442E349-D5CB-415A-F7CC-2C60B62FDF6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827F889-4490-1841-9B13-7377A9F569CE}" type="datetimeFigureOut">
              <a:rPr lang="en-GB" smtClean="0"/>
              <a:t>01/02/2024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F5BCCDF-DB28-3ABC-BBF1-DBF6621598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FED3E0A-F0A3-72B8-30C3-7C7B265D99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20F9D80-FB64-0C45-9FA8-B30FF77393A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026083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6029E2-A5A9-E9AA-99A6-3A49B7870D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2E1A46"/>
                </a:solidFill>
              </a:defRPr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8DCEBD2-D2D8-1DB2-0FCD-89A7C378B48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F73AE70-57C7-DB5C-BED5-C912840E389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827F889-4490-1841-9B13-7377A9F569CE}" type="datetimeFigureOut">
              <a:rPr lang="en-GB" smtClean="0"/>
              <a:t>01/02/2024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361DEEC-C9FB-2C6E-A681-371475839C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0611222-93A4-5D4B-E6D4-36C7C85306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20F9D80-FB64-0C45-9FA8-B30FF77393A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94180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9E3D2E62-20BC-1F0D-0146-A5BC1EC9152D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C35F59E-E928-BD82-BB3F-C5D6B6F43E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>
                <a:solidFill>
                  <a:srgbClr val="FFD203"/>
                </a:solidFill>
              </a:defRPr>
            </a:lvl1pPr>
          </a:lstStyle>
          <a:p>
            <a:r>
              <a:rPr lang="en-GB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403C123-6BD7-7912-BED3-7F6328A7C8D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A5884EF-8A41-E661-F159-B4E8895C59C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827F889-4490-1841-9B13-7377A9F569CE}" type="datetimeFigureOut">
              <a:rPr lang="en-GB" smtClean="0"/>
              <a:t>01/02/2024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B490869-537D-9840-1C65-5DEEA051DD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289B0C7-0044-8A95-D85D-D736D7A1F8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20F9D80-FB64-0C45-9FA8-B30FF77393A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834744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F28023-F368-879D-5C26-9EA22DBEE9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EE79DF2-B803-06DB-D3E1-F2723277AD9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8E53838-1A49-4AD0-C8F8-80DD180BBF2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31BF5E3-A67E-A7D3-A8D6-5D2C431C62F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827F889-4490-1841-9B13-7377A9F569CE}" type="datetimeFigureOut">
              <a:rPr lang="en-GB" smtClean="0"/>
              <a:t>01/02/2024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5781CF4-581F-643A-8F7E-966CB39BC6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18E30EB-DECD-8727-5379-6B4D3E84EC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20F9D80-FB64-0C45-9FA8-B30FF77393A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413783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3777C8-14CC-E4E9-3ECB-0D7A97C5F7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C43552E-9BE4-DA6E-0748-DAC70D29D52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DC24749-EFAC-C627-DA5A-04E10EF6013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C6EE5DB-773E-E4DB-84BA-1AA1C7CB8D1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53A5A30-7153-ADF3-5A22-F490A33C6BA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91A77A5-DD6C-664B-47FC-9E29A8CCEBD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827F889-4490-1841-9B13-7377A9F569CE}" type="datetimeFigureOut">
              <a:rPr lang="en-GB" smtClean="0"/>
              <a:t>01/02/2024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319C5E0-6E0A-7211-EC86-4088F124C7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46ED412-9D70-1765-7236-9610C8898D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20F9D80-FB64-0C45-9FA8-B30FF77393A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336527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C555F7-F268-1AF1-CE55-4E63FFAB56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C1644DB-440A-BB6E-8E5B-2E77FC5013D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827F889-4490-1841-9B13-7377A9F569CE}" type="datetimeFigureOut">
              <a:rPr lang="en-GB" smtClean="0"/>
              <a:t>01/02/2024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0AB7F9F-9EB4-EC84-5242-88C9B8AC13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8B09A62-088A-38B6-6E7F-F14C9F9221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20F9D80-FB64-0C45-9FA8-B30FF77393A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559406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09F31A74-3B15-963E-0F22-ED9540B6C334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0">
                <a:srgbClr val="FFD203"/>
              </a:gs>
              <a:gs pos="100000">
                <a:srgbClr val="F39200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84E18B8-8E31-A726-14AC-521F604E5A8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827F889-4490-1841-9B13-7377A9F569CE}" type="datetimeFigureOut">
              <a:rPr lang="en-GB" smtClean="0"/>
              <a:t>01/02/2024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BBDEF11-B398-93FE-3966-C28D2EB1A2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A682FA8-7644-B599-41D7-1DE9EFE680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20F9D80-FB64-0C45-9FA8-B30FF77393A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485961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C3DA04-C8F3-8932-F1BE-41CFFBE350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992ABFB-0882-0539-E2AE-3651CDC2836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9A7E9DD-1EF8-BC5B-C834-9106EABBC96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39A4C9A-1346-7BAC-9EEF-CF064C22954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827F889-4490-1841-9B13-7377A9F569CE}" type="datetimeFigureOut">
              <a:rPr lang="en-GB" smtClean="0"/>
              <a:t>01/02/2024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CCE6A8C-F5F8-997B-A680-424229C9C5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87FB754-DAB7-EE29-F85A-A099E07E3A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20F9D80-FB64-0C45-9FA8-B30FF77393A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758054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5B8F67-231A-AA17-7311-3EFF078AAF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7D7C90B-1E22-7251-F514-91B47394590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F19D8ED-C624-6445-8F8B-9EABFAD0A75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0C63DEE-087A-100E-337F-0B6A164F422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827F889-4490-1841-9B13-7377A9F569CE}" type="datetimeFigureOut">
              <a:rPr lang="en-GB" smtClean="0"/>
              <a:t>01/02/2024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1FBF281-67C5-7FBB-CD3B-52845E86BE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AC9DBEC-394D-AA95-E9FB-B163B6F035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20F9D80-FB64-0C45-9FA8-B30FF77393A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439763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99D1CBD-0D48-ED71-0F0F-9440081683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F9F64BA-4E8F-8752-124E-7D993AB5E45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6883561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i="0" kern="1200">
          <a:solidFill>
            <a:srgbClr val="2E1A46"/>
          </a:solidFill>
          <a:latin typeface="Montserrat" pitchFamily="2" charset="77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b="0" i="0" kern="1200">
          <a:solidFill>
            <a:schemeClr val="tx1"/>
          </a:solidFill>
          <a:latin typeface="Montserrat" pitchFamily="2" charset="77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b="0" i="0" kern="1200">
          <a:solidFill>
            <a:schemeClr val="tx1"/>
          </a:solidFill>
          <a:latin typeface="Montserrat" pitchFamily="2" charset="77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b="0" i="0" kern="1200">
          <a:solidFill>
            <a:schemeClr val="tx1"/>
          </a:solidFill>
          <a:latin typeface="Montserrat" pitchFamily="2" charset="77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chemeClr val="tx1"/>
          </a:solidFill>
          <a:latin typeface="Montserrat" pitchFamily="2" charset="77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chemeClr val="tx1"/>
          </a:solidFill>
          <a:latin typeface="Montserrat" pitchFamily="2" charset="77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2" Type="http://schemas.openxmlformats.org/officeDocument/2006/relationships/oleObject" Target="../embeddings/oleObject1.bin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92A34B-7214-7CDC-B37D-A2FB094AC2F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38200" y="3157768"/>
            <a:ext cx="7633996" cy="2102899"/>
          </a:xfrm>
        </p:spPr>
        <p:txBody>
          <a:bodyPr>
            <a:normAutofit fontScale="90000"/>
          </a:bodyPr>
          <a:lstStyle/>
          <a:p>
            <a:r>
              <a:rPr lang="en-GB" b="0" dirty="0">
                <a:solidFill>
                  <a:schemeClr val="bg1"/>
                </a:solidFill>
              </a:rPr>
              <a:t>AI and Assessments: </a:t>
            </a:r>
            <a:br>
              <a:rPr lang="en-GB" dirty="0"/>
            </a:br>
            <a:r>
              <a:rPr lang="en-GB" dirty="0"/>
              <a:t>A quick guide for students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C00B625-2903-6DA1-FFBD-AC1FEEAFA9D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5964" y="914400"/>
            <a:ext cx="959428" cy="9108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732635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nip Single Corner of Rectangle 3">
            <a:extLst>
              <a:ext uri="{FF2B5EF4-FFF2-40B4-BE49-F238E27FC236}">
                <a16:creationId xmlns:a16="http://schemas.microsoft.com/office/drawing/2014/main" id="{63F164B8-DB18-8FB3-137C-952459FFE2B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" y="365125"/>
            <a:ext cx="11353800" cy="1325563"/>
          </a:xfrm>
          <a:prstGeom prst="snip1Rect">
            <a:avLst>
              <a:gd name="adj" fmla="val 34968"/>
            </a:avLst>
          </a:prstGeom>
          <a:solidFill>
            <a:srgbClr val="2E1C4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Right Triangle 3">
            <a:extLst>
              <a:ext uri="{FF2B5EF4-FFF2-40B4-BE49-F238E27FC236}">
                <a16:creationId xmlns:a16="http://schemas.microsoft.com/office/drawing/2014/main" id="{EB7A247B-CB50-B0E6-FDFC-C77D4F3064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0905931" y="365125"/>
            <a:ext cx="447869" cy="447869"/>
          </a:xfrm>
          <a:prstGeom prst="rtTriangle">
            <a:avLst/>
          </a:prstGeom>
          <a:solidFill>
            <a:srgbClr val="6666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EF60005A-9339-282B-5765-C9C30EE323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8" y="365125"/>
            <a:ext cx="8497079" cy="1325563"/>
          </a:xfrm>
        </p:spPr>
        <p:txBody>
          <a:bodyPr>
            <a:noAutofit/>
          </a:bodyPr>
          <a:lstStyle/>
          <a:p>
            <a:r>
              <a:rPr lang="en-GB" sz="2800" b="1" dirty="0">
                <a:solidFill>
                  <a:schemeClr val="bg1"/>
                </a:solidFill>
                <a:latin typeface="Montserrat" panose="00000500000000000000" pitchFamily="2" charset="0"/>
              </a:rPr>
              <a:t>What is AI?</a:t>
            </a:r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B5ED39D6-E097-5696-4FC5-94E8B4D9FE79}"/>
              </a:ext>
            </a:extLst>
          </p:cNvPr>
          <p:cNvSpPr txBox="1">
            <a:spLocks/>
          </p:cNvSpPr>
          <p:nvPr/>
        </p:nvSpPr>
        <p:spPr>
          <a:xfrm>
            <a:off x="838200" y="2183363"/>
            <a:ext cx="5257800" cy="43095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</a:pPr>
            <a:r>
              <a:rPr lang="en-GB" sz="2000" dirty="0">
                <a:latin typeface="Montserrat" panose="00000500000000000000" pitchFamily="2" charset="0"/>
              </a:rPr>
              <a:t>AI stands for artificial intelligence and using it is like having a computer that thinks</a:t>
            </a:r>
          </a:p>
          <a:p>
            <a:pPr>
              <a:lnSpc>
                <a:spcPct val="100000"/>
              </a:lnSpc>
            </a:pPr>
            <a:r>
              <a:rPr lang="en-GB" sz="2000" dirty="0">
                <a:latin typeface="Montserrat" panose="00000500000000000000" pitchFamily="2" charset="0"/>
              </a:rPr>
              <a:t>AI tools like ChatGPT or Snapchat My AI can write text, make art and create music by learning from data from the internet, but watch out – they can also make things up and be biased</a:t>
            </a:r>
          </a:p>
          <a:p>
            <a:pPr>
              <a:lnSpc>
                <a:spcPct val="100000"/>
              </a:lnSpc>
            </a:pPr>
            <a:endParaRPr lang="en-GB" sz="2000" dirty="0">
              <a:latin typeface="Montserrat" panose="00000500000000000000" pitchFamily="2" charset="0"/>
            </a:endParaRPr>
          </a:p>
        </p:txBody>
      </p:sp>
      <p:graphicFrame>
        <p:nvGraphicFramePr>
          <p:cNvPr id="13" name="Object 12">
            <a:extLst>
              <a:ext uri="{FF2B5EF4-FFF2-40B4-BE49-F238E27FC236}">
                <a16:creationId xmlns:a16="http://schemas.microsoft.com/office/drawing/2014/main" id="{411ADCDD-3570-7BD4-F0B5-F5FE1E3B138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16920723"/>
              </p:ext>
            </p:extLst>
          </p:nvPr>
        </p:nvGraphicFramePr>
        <p:xfrm>
          <a:off x="7036490" y="3190874"/>
          <a:ext cx="2649520" cy="300058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2" imgW="1401840" imgH="1587960" progId="">
                  <p:embed/>
                </p:oleObj>
              </mc:Choice>
              <mc:Fallback>
                <p:oleObj r:id="rId2" imgW="1401840" imgH="1587960" progId="">
                  <p:embed/>
                  <p:pic>
                    <p:nvPicPr>
                      <p:cNvPr id="13" name="Object 12">
                        <a:extLst>
                          <a:ext uri="{FF2B5EF4-FFF2-40B4-BE49-F238E27FC236}">
                            <a16:creationId xmlns:a16="http://schemas.microsoft.com/office/drawing/2014/main" id="{411ADCDD-3570-7BD4-F0B5-F5FE1E3B138F}"/>
                          </a:ext>
                          <a:ext uri="{C183D7F6-B498-43B3-948B-1728B52AA6E4}">
                            <adec:decorative xmlns:adec="http://schemas.microsoft.com/office/drawing/2017/decorative" val="1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7036490" y="3190874"/>
                        <a:ext cx="2649520" cy="300058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7" name="Picture 16">
            <a:extLst>
              <a:ext uri="{FF2B5EF4-FFF2-40B4-BE49-F238E27FC236}">
                <a16:creationId xmlns:a16="http://schemas.microsoft.com/office/drawing/2014/main" id="{732953FF-76F4-F5AB-F99D-E8961D2A509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118858" y="2401312"/>
            <a:ext cx="1764646" cy="19368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281993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nip Single Corner of Rectangle 3">
            <a:extLst>
              <a:ext uri="{FF2B5EF4-FFF2-40B4-BE49-F238E27FC236}">
                <a16:creationId xmlns:a16="http://schemas.microsoft.com/office/drawing/2014/main" id="{63F164B8-DB18-8FB3-137C-952459FFE2B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" y="365125"/>
            <a:ext cx="11353800" cy="1325563"/>
          </a:xfrm>
          <a:prstGeom prst="snip1Rect">
            <a:avLst>
              <a:gd name="adj" fmla="val 34968"/>
            </a:avLst>
          </a:prstGeom>
          <a:solidFill>
            <a:srgbClr val="2E1C4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Right Triangle 3">
            <a:extLst>
              <a:ext uri="{FF2B5EF4-FFF2-40B4-BE49-F238E27FC236}">
                <a16:creationId xmlns:a16="http://schemas.microsoft.com/office/drawing/2014/main" id="{EB7A247B-CB50-B0E6-FDFC-C77D4F3064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0905931" y="365125"/>
            <a:ext cx="447869" cy="447869"/>
          </a:xfrm>
          <a:prstGeom prst="rtTriangle">
            <a:avLst/>
          </a:prstGeom>
          <a:solidFill>
            <a:srgbClr val="6666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EF60005A-9339-282B-5765-C9C30EE323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365125"/>
            <a:ext cx="8497079" cy="1325563"/>
          </a:xfrm>
        </p:spPr>
        <p:txBody>
          <a:bodyPr>
            <a:noAutofit/>
          </a:bodyPr>
          <a:lstStyle/>
          <a:p>
            <a:r>
              <a:rPr lang="en-GB" sz="2800" b="1" dirty="0">
                <a:solidFill>
                  <a:schemeClr val="bg1"/>
                </a:solidFill>
                <a:latin typeface="Montserrat"/>
              </a:rPr>
              <a:t>How can AI be misused</a:t>
            </a:r>
            <a:r>
              <a:rPr lang="en-GB" sz="2800" dirty="0">
                <a:solidFill>
                  <a:schemeClr val="bg1"/>
                </a:solidFill>
                <a:latin typeface="Montserrat"/>
              </a:rPr>
              <a:t> in assessments?</a:t>
            </a:r>
            <a:endParaRPr lang="en-US" dirty="0"/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B5ED39D6-E097-5696-4FC5-94E8B4D9FE79}"/>
              </a:ext>
            </a:extLst>
          </p:cNvPr>
          <p:cNvSpPr txBox="1">
            <a:spLocks/>
          </p:cNvSpPr>
          <p:nvPr/>
        </p:nvSpPr>
        <p:spPr>
          <a:xfrm>
            <a:off x="838200" y="2183363"/>
            <a:ext cx="4257675" cy="43095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buNone/>
            </a:pPr>
            <a:r>
              <a:rPr lang="en-GB" sz="2000" dirty="0">
                <a:latin typeface="Montserrat" panose="00000500000000000000" pitchFamily="2" charset="0"/>
              </a:rPr>
              <a:t>AI misuse is when you take something made using AI and say it’s your own work.  </a:t>
            </a:r>
          </a:p>
        </p:txBody>
      </p:sp>
      <p:pic>
        <p:nvPicPr>
          <p:cNvPr id="2" name="Content Placeholder 3">
            <a:extLst>
              <a:ext uri="{FF2B5EF4-FFF2-40B4-BE49-F238E27FC236}">
                <a16:creationId xmlns:a16="http://schemas.microsoft.com/office/drawing/2014/main" id="{E0B9B2D4-1200-09FA-817C-9AF6908D8C6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5540"/>
          <a:stretch/>
        </p:blipFill>
        <p:spPr>
          <a:xfrm>
            <a:off x="3437696" y="3162300"/>
            <a:ext cx="3558315" cy="3695700"/>
          </a:xfrm>
        </p:spPr>
      </p:pic>
      <p:sp>
        <p:nvSpPr>
          <p:cNvPr id="6" name="Oval 5">
            <a:extLst>
              <a:ext uri="{FF2B5EF4-FFF2-40B4-BE49-F238E27FC236}">
                <a16:creationId xmlns:a16="http://schemas.microsoft.com/office/drawing/2014/main" id="{F44BDFD7-DA79-AFCD-5637-FF19942EE2B8}"/>
              </a:ext>
            </a:extLst>
          </p:cNvPr>
          <p:cNvSpPr/>
          <p:nvPr/>
        </p:nvSpPr>
        <p:spPr>
          <a:xfrm>
            <a:off x="7219949" y="1378261"/>
            <a:ext cx="3909915" cy="3974789"/>
          </a:xfrm>
          <a:prstGeom prst="ellipse">
            <a:avLst/>
          </a:prstGeom>
          <a:gradFill flip="none" rotWithShape="1">
            <a:gsLst>
              <a:gs pos="0">
                <a:srgbClr val="FFD203"/>
              </a:gs>
              <a:gs pos="100000">
                <a:srgbClr val="F39200"/>
              </a:gs>
            </a:gsLst>
            <a:lin ang="0" scaled="1"/>
            <a:tileRect/>
          </a:gradFill>
          <a:ln w="209550">
            <a:solidFill>
              <a:srgbClr val="2E1A4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en-GB" sz="4400" b="1" dirty="0">
                <a:solidFill>
                  <a:srgbClr val="2E1A46"/>
                </a:solidFill>
                <a:effectLst/>
                <a:latin typeface="Montserrat" pitchFamily="2" charset="77"/>
              </a:rPr>
              <a:t>THIS IS </a:t>
            </a:r>
          </a:p>
          <a:p>
            <a:pPr algn="ctr"/>
            <a:r>
              <a:rPr lang="en-GB" sz="4400" b="1" dirty="0">
                <a:solidFill>
                  <a:srgbClr val="2E1A46"/>
                </a:solidFill>
                <a:effectLst/>
                <a:latin typeface="Montserrat" pitchFamily="2" charset="77"/>
              </a:rPr>
              <a:t>CHEATING!</a:t>
            </a:r>
            <a:endParaRPr lang="en-GB" sz="4400" dirty="0">
              <a:solidFill>
                <a:srgbClr val="2E1A46"/>
              </a:solidFill>
              <a:latin typeface="Montserrat Medium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273078546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nip Single Corner of Rectangle 3">
            <a:extLst>
              <a:ext uri="{FF2B5EF4-FFF2-40B4-BE49-F238E27FC236}">
                <a16:creationId xmlns:a16="http://schemas.microsoft.com/office/drawing/2014/main" id="{63F164B8-DB18-8FB3-137C-952459FFE2B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" y="365125"/>
            <a:ext cx="11353800" cy="1325563"/>
          </a:xfrm>
          <a:prstGeom prst="snip1Rect">
            <a:avLst>
              <a:gd name="adj" fmla="val 34968"/>
            </a:avLst>
          </a:prstGeom>
          <a:solidFill>
            <a:srgbClr val="2E1C4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Right Triangle 3">
            <a:extLst>
              <a:ext uri="{FF2B5EF4-FFF2-40B4-BE49-F238E27FC236}">
                <a16:creationId xmlns:a16="http://schemas.microsoft.com/office/drawing/2014/main" id="{EB7A247B-CB50-B0E6-FDFC-C77D4F3064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0905931" y="365125"/>
            <a:ext cx="447869" cy="447869"/>
          </a:xfrm>
          <a:prstGeom prst="rtTriangle">
            <a:avLst/>
          </a:prstGeom>
          <a:solidFill>
            <a:srgbClr val="6666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EF60005A-9339-282B-5765-C9C30EE323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365125"/>
            <a:ext cx="8497078" cy="1325563"/>
          </a:xfrm>
        </p:spPr>
        <p:txBody>
          <a:bodyPr>
            <a:noAutofit/>
          </a:bodyPr>
          <a:lstStyle/>
          <a:p>
            <a:r>
              <a:rPr lang="en-GB" sz="2800" b="1" dirty="0">
                <a:solidFill>
                  <a:schemeClr val="bg1"/>
                </a:solidFill>
                <a:latin typeface="Montserrat" panose="00000500000000000000" pitchFamily="2" charset="0"/>
              </a:rPr>
              <a:t>How do I make sure I don’t misuse AI?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D043E6A1-61CD-01DD-E320-4E6691A3AE3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6148" y="2183363"/>
            <a:ext cx="473587" cy="514341"/>
          </a:xfrm>
          <a:prstGeom prst="rect">
            <a:avLst/>
          </a:prstGeom>
        </p:spPr>
      </p:pic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B5ED39D6-E097-5696-4FC5-94E8B4D9FE79}"/>
              </a:ext>
            </a:extLst>
          </p:cNvPr>
          <p:cNvSpPr txBox="1">
            <a:spLocks/>
          </p:cNvSpPr>
          <p:nvPr/>
        </p:nvSpPr>
        <p:spPr>
          <a:xfrm>
            <a:off x="1229032" y="2183363"/>
            <a:ext cx="4793538" cy="430951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buNone/>
            </a:pPr>
            <a:r>
              <a:rPr lang="en-GB" sz="2000" b="1" dirty="0">
                <a:solidFill>
                  <a:srgbClr val="2E1A46"/>
                </a:solidFill>
                <a:latin typeface="Montserrat" panose="00000500000000000000" pitchFamily="2" charset="0"/>
              </a:rPr>
              <a:t>Know the rules</a:t>
            </a:r>
          </a:p>
          <a:p>
            <a:pPr marL="0" indent="0">
              <a:lnSpc>
                <a:spcPct val="100000"/>
              </a:lnSpc>
              <a:buNone/>
            </a:pPr>
            <a:endParaRPr lang="en-GB" sz="2000" b="1" dirty="0">
              <a:solidFill>
                <a:srgbClr val="2E1A46"/>
              </a:solidFill>
              <a:latin typeface="Montserrat" panose="00000500000000000000" pitchFamily="2" charset="0"/>
            </a:endParaRPr>
          </a:p>
          <a:p>
            <a:pPr marL="0" indent="0">
              <a:lnSpc>
                <a:spcPct val="100000"/>
              </a:lnSpc>
              <a:buNone/>
            </a:pPr>
            <a:r>
              <a:rPr lang="en-GB" sz="2000" b="1" dirty="0">
                <a:solidFill>
                  <a:srgbClr val="2E1A46"/>
                </a:solidFill>
                <a:latin typeface="Montserrat" panose="00000500000000000000" pitchFamily="2" charset="0"/>
              </a:rPr>
              <a:t>Reference </a:t>
            </a:r>
            <a:r>
              <a:rPr lang="en-GB" sz="2000" b="1" dirty="0" err="1">
                <a:solidFill>
                  <a:srgbClr val="2E1A46"/>
                </a:solidFill>
                <a:latin typeface="Montserrat" panose="00000500000000000000" pitchFamily="2" charset="0"/>
              </a:rPr>
              <a:t>reference</a:t>
            </a:r>
            <a:r>
              <a:rPr lang="en-GB" sz="2000" b="1" dirty="0">
                <a:solidFill>
                  <a:srgbClr val="2E1A46"/>
                </a:solidFill>
                <a:latin typeface="Montserrat" panose="00000500000000000000" pitchFamily="2" charset="0"/>
              </a:rPr>
              <a:t> </a:t>
            </a:r>
            <a:r>
              <a:rPr lang="en-GB" sz="2000" b="1" dirty="0" err="1">
                <a:solidFill>
                  <a:srgbClr val="2E1A46"/>
                </a:solidFill>
                <a:latin typeface="Montserrat" panose="00000500000000000000" pitchFamily="2" charset="0"/>
              </a:rPr>
              <a:t>reference</a:t>
            </a:r>
            <a:r>
              <a:rPr lang="en-GB" sz="2000" b="1" dirty="0">
                <a:solidFill>
                  <a:srgbClr val="2E1A46"/>
                </a:solidFill>
                <a:latin typeface="Montserrat" panose="00000500000000000000" pitchFamily="2" charset="0"/>
              </a:rPr>
              <a:t>!</a:t>
            </a:r>
          </a:p>
          <a:p>
            <a:pPr marL="0" indent="0">
              <a:lnSpc>
                <a:spcPct val="100000"/>
              </a:lnSpc>
              <a:buNone/>
            </a:pPr>
            <a:endParaRPr lang="en-GB" sz="2000" b="1" dirty="0">
              <a:solidFill>
                <a:srgbClr val="2E1A46"/>
              </a:solidFill>
              <a:latin typeface="Montserrat" panose="00000500000000000000" pitchFamily="2" charset="0"/>
            </a:endParaRPr>
          </a:p>
          <a:p>
            <a:pPr marL="0" indent="0">
              <a:lnSpc>
                <a:spcPct val="100000"/>
              </a:lnSpc>
              <a:buNone/>
            </a:pPr>
            <a:r>
              <a:rPr lang="en-GB" sz="2000" b="1" dirty="0">
                <a:solidFill>
                  <a:srgbClr val="2E1A46"/>
                </a:solidFill>
                <a:latin typeface="Montserrat" panose="00000500000000000000" pitchFamily="2" charset="0"/>
              </a:rPr>
              <a:t>Declare it's all your own work</a:t>
            </a:r>
          </a:p>
          <a:p>
            <a:pPr marL="0" indent="0">
              <a:buNone/>
            </a:pPr>
            <a:endParaRPr lang="en-GB" sz="2000" dirty="0">
              <a:solidFill>
                <a:srgbClr val="261347"/>
              </a:solidFill>
              <a:latin typeface="Montserrat" panose="00000500000000000000" pitchFamily="2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5880387-A297-78E5-B02F-C6156152CF7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975631" y="3429000"/>
            <a:ext cx="6378169" cy="2917220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47B8F7B0-93CC-1515-FADB-950C1464792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6148" y="2983296"/>
            <a:ext cx="472295" cy="514340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868FED3A-DE6F-A436-7329-226F0EA5CE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56262" y="3844005"/>
            <a:ext cx="472181" cy="5143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336650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nip Single Corner of Rectangle 3">
            <a:extLst>
              <a:ext uri="{FF2B5EF4-FFF2-40B4-BE49-F238E27FC236}">
                <a16:creationId xmlns:a16="http://schemas.microsoft.com/office/drawing/2014/main" id="{63F164B8-DB18-8FB3-137C-952459FFE2B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" y="365125"/>
            <a:ext cx="11353800" cy="1325563"/>
          </a:xfrm>
          <a:prstGeom prst="snip1Rect">
            <a:avLst>
              <a:gd name="adj" fmla="val 34968"/>
            </a:avLst>
          </a:prstGeom>
          <a:solidFill>
            <a:srgbClr val="2E1C4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Right Triangle 3">
            <a:extLst>
              <a:ext uri="{FF2B5EF4-FFF2-40B4-BE49-F238E27FC236}">
                <a16:creationId xmlns:a16="http://schemas.microsoft.com/office/drawing/2014/main" id="{EB7A247B-CB50-B0E6-FDFC-C77D4F3064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0905931" y="365125"/>
            <a:ext cx="447869" cy="447869"/>
          </a:xfrm>
          <a:prstGeom prst="rtTriangle">
            <a:avLst/>
          </a:prstGeom>
          <a:solidFill>
            <a:srgbClr val="6666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A267FB9F-D795-4173-8305-8286080BBC9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426721" y="552483"/>
            <a:ext cx="932688" cy="932688"/>
          </a:xfrm>
          <a:prstGeom prst="ellipse">
            <a:avLst/>
          </a:prstGeom>
          <a:solidFill>
            <a:srgbClr val="FFD20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 sz="3600" b="1" dirty="0">
                <a:solidFill>
                  <a:srgbClr val="2E1A46"/>
                </a:solidFill>
                <a:latin typeface="Montserrat"/>
              </a:rPr>
              <a:t>1</a:t>
            </a: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EF60005A-9339-282B-5765-C9C30EE323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70654" y="365125"/>
            <a:ext cx="7764624" cy="1325563"/>
          </a:xfrm>
        </p:spPr>
        <p:txBody>
          <a:bodyPr>
            <a:noAutofit/>
          </a:bodyPr>
          <a:lstStyle/>
          <a:p>
            <a:r>
              <a:rPr lang="en-GB" sz="2800" b="1" dirty="0">
                <a:solidFill>
                  <a:schemeClr val="bg1"/>
                </a:solidFill>
                <a:latin typeface="Montserrat" panose="00000500000000000000" pitchFamily="2" charset="0"/>
              </a:rPr>
              <a:t>Know the rules!</a:t>
            </a:r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B5ED39D6-E097-5696-4FC5-94E8B4D9FE79}"/>
              </a:ext>
            </a:extLst>
          </p:cNvPr>
          <p:cNvSpPr txBox="1">
            <a:spLocks/>
          </p:cNvSpPr>
          <p:nvPr/>
        </p:nvSpPr>
        <p:spPr>
          <a:xfrm>
            <a:off x="426721" y="2183363"/>
            <a:ext cx="6357849" cy="43095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buNone/>
            </a:pPr>
            <a:endParaRPr lang="en-GB" sz="2000" dirty="0">
              <a:latin typeface="Montserrat" panose="00000500000000000000" pitchFamily="2" charset="0"/>
            </a:endParaRPr>
          </a:p>
          <a:p>
            <a:pPr>
              <a:lnSpc>
                <a:spcPct val="100000"/>
              </a:lnSpc>
            </a:pPr>
            <a:r>
              <a:rPr lang="en-GB" sz="2000" dirty="0">
                <a:latin typeface="Montserrat" panose="00000500000000000000" pitchFamily="2" charset="0"/>
              </a:rPr>
              <a:t>You’re not allowed to use AI tools when you’re in an exam</a:t>
            </a:r>
          </a:p>
          <a:p>
            <a:pPr>
              <a:lnSpc>
                <a:spcPct val="100000"/>
              </a:lnSpc>
            </a:pPr>
            <a:r>
              <a:rPr lang="en-GB" sz="2000" dirty="0">
                <a:latin typeface="Montserrat" panose="00000500000000000000" pitchFamily="2" charset="0"/>
              </a:rPr>
              <a:t>Your teachers will tell you if you’re allowed to use AI tools when doing your coursework – the rules will depend on your qualification</a:t>
            </a:r>
          </a:p>
          <a:p>
            <a:pPr>
              <a:lnSpc>
                <a:spcPct val="100000"/>
              </a:lnSpc>
            </a:pPr>
            <a:r>
              <a:rPr lang="en-GB" sz="2000" dirty="0">
                <a:latin typeface="Montserrat" panose="00000500000000000000" pitchFamily="2" charset="0"/>
              </a:rPr>
              <a:t>Even if you’re allowed to use AI tools, you can’t get marks for content just produced by AI – your marks come from showing your own understanding and producing your own work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FB443043-FB01-9FE0-54B2-3DADCECBF7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8295722" y="1968261"/>
            <a:ext cx="2501689" cy="4114800"/>
            <a:chOff x="7979420" y="1896374"/>
            <a:chExt cx="2501689" cy="4114800"/>
          </a:xfrm>
        </p:grpSpPr>
        <p:pic>
          <p:nvPicPr>
            <p:cNvPr id="2" name="Picture 1" descr="A purple and yellow medal with white ribbons&#10;&#10;Description automatically generated">
              <a:extLst>
                <a:ext uri="{FF2B5EF4-FFF2-40B4-BE49-F238E27FC236}">
                  <a16:creationId xmlns:a16="http://schemas.microsoft.com/office/drawing/2014/main" id="{B366826D-BB23-8F15-BD46-C68920C8BB77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7979420" y="1896374"/>
              <a:ext cx="2501689" cy="4114800"/>
            </a:xfrm>
            <a:prstGeom prst="rect">
              <a:avLst/>
            </a:prstGeom>
          </p:spPr>
        </p:pic>
        <p:sp>
          <p:nvSpPr>
            <p:cNvPr id="5" name="Oval 4">
              <a:extLst>
                <a:ext uri="{FF2B5EF4-FFF2-40B4-BE49-F238E27FC236}">
                  <a16:creationId xmlns:a16="http://schemas.microsoft.com/office/drawing/2014/main" id="{725ACD5E-2904-D3E0-97CA-C057B199DA6A}"/>
                </a:ext>
              </a:extLst>
            </p:cNvPr>
            <p:cNvSpPr/>
            <p:nvPr/>
          </p:nvSpPr>
          <p:spPr>
            <a:xfrm>
              <a:off x="8765588" y="2723463"/>
              <a:ext cx="932688" cy="932688"/>
            </a:xfrm>
            <a:prstGeom prst="ellipse">
              <a:avLst/>
            </a:prstGeom>
            <a:solidFill>
              <a:srgbClr val="FFD20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40" tIns="45720" rIns="91440" bIns="45720"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5400" b="1" dirty="0">
                  <a:solidFill>
                    <a:srgbClr val="2E1A46"/>
                  </a:solidFill>
                  <a:latin typeface="Montserrat"/>
                </a:rPr>
                <a:t>1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7201436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nip Single Corner of Rectangle 3">
            <a:extLst>
              <a:ext uri="{FF2B5EF4-FFF2-40B4-BE49-F238E27FC236}">
                <a16:creationId xmlns:a16="http://schemas.microsoft.com/office/drawing/2014/main" id="{63F164B8-DB18-8FB3-137C-952459FFE2B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" y="365125"/>
            <a:ext cx="11353800" cy="1325563"/>
          </a:xfrm>
          <a:prstGeom prst="snip1Rect">
            <a:avLst>
              <a:gd name="adj" fmla="val 34968"/>
            </a:avLst>
          </a:prstGeom>
          <a:solidFill>
            <a:srgbClr val="2E1C4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Right Triangle 3">
            <a:extLst>
              <a:ext uri="{FF2B5EF4-FFF2-40B4-BE49-F238E27FC236}">
                <a16:creationId xmlns:a16="http://schemas.microsoft.com/office/drawing/2014/main" id="{EB7A247B-CB50-B0E6-FDFC-C77D4F3064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0905931" y="365125"/>
            <a:ext cx="447869" cy="447869"/>
          </a:xfrm>
          <a:prstGeom prst="rtTriangle">
            <a:avLst/>
          </a:prstGeom>
          <a:solidFill>
            <a:srgbClr val="6666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A267FB9F-D795-4173-8305-8286080BBC9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426721" y="552483"/>
            <a:ext cx="932688" cy="932688"/>
          </a:xfrm>
          <a:prstGeom prst="ellipse">
            <a:avLst/>
          </a:prstGeom>
          <a:solidFill>
            <a:srgbClr val="FFD20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 sz="3600" b="1" dirty="0">
                <a:solidFill>
                  <a:srgbClr val="2E1A46"/>
                </a:solidFill>
                <a:latin typeface="Montserrat"/>
              </a:rPr>
              <a:t>2</a:t>
            </a: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EF60005A-9339-282B-5765-C9C30EE323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70654" y="365125"/>
            <a:ext cx="7764624" cy="1325563"/>
          </a:xfrm>
        </p:spPr>
        <p:txBody>
          <a:bodyPr>
            <a:noAutofit/>
          </a:bodyPr>
          <a:lstStyle/>
          <a:p>
            <a:r>
              <a:rPr lang="en-GB" sz="2800" b="1" dirty="0">
                <a:solidFill>
                  <a:schemeClr val="bg1"/>
                </a:solidFill>
                <a:latin typeface="Montserrat" panose="00000500000000000000" pitchFamily="2" charset="0"/>
              </a:rPr>
              <a:t>Reference </a:t>
            </a:r>
            <a:r>
              <a:rPr lang="en-GB" sz="2800" b="1" dirty="0" err="1">
                <a:solidFill>
                  <a:schemeClr val="bg1"/>
                </a:solidFill>
                <a:latin typeface="Montserrat" panose="00000500000000000000" pitchFamily="2" charset="0"/>
              </a:rPr>
              <a:t>reference</a:t>
            </a:r>
            <a:r>
              <a:rPr lang="en-GB" sz="2800" b="1" dirty="0">
                <a:solidFill>
                  <a:schemeClr val="bg1"/>
                </a:solidFill>
                <a:latin typeface="Montserrat" panose="00000500000000000000" pitchFamily="2" charset="0"/>
              </a:rPr>
              <a:t> </a:t>
            </a:r>
            <a:r>
              <a:rPr lang="en-GB" sz="2800" b="1" dirty="0" err="1">
                <a:solidFill>
                  <a:schemeClr val="bg1"/>
                </a:solidFill>
                <a:latin typeface="Montserrat" panose="00000500000000000000" pitchFamily="2" charset="0"/>
              </a:rPr>
              <a:t>reference</a:t>
            </a:r>
            <a:r>
              <a:rPr lang="en-GB" sz="2800" b="1" dirty="0">
                <a:solidFill>
                  <a:schemeClr val="bg1"/>
                </a:solidFill>
                <a:latin typeface="Montserrat" panose="00000500000000000000" pitchFamily="2" charset="0"/>
              </a:rPr>
              <a:t>!</a:t>
            </a:r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B5ED39D6-E097-5696-4FC5-94E8B4D9FE79}"/>
              </a:ext>
            </a:extLst>
          </p:cNvPr>
          <p:cNvSpPr txBox="1">
            <a:spLocks/>
          </p:cNvSpPr>
          <p:nvPr/>
        </p:nvSpPr>
        <p:spPr>
          <a:xfrm>
            <a:off x="426721" y="2183363"/>
            <a:ext cx="6357849" cy="43095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buNone/>
            </a:pPr>
            <a:r>
              <a:rPr lang="en-GB" sz="2000" dirty="0">
                <a:latin typeface="Montserrat" panose="00000500000000000000" pitchFamily="2" charset="0"/>
              </a:rPr>
              <a:t>If you’re allowed to use AI tools, you must reference them clearly</a:t>
            </a:r>
          </a:p>
          <a:p>
            <a:pPr>
              <a:lnSpc>
                <a:spcPct val="100000"/>
              </a:lnSpc>
            </a:pPr>
            <a:r>
              <a:rPr lang="en-GB" sz="2000" dirty="0">
                <a:latin typeface="Montserrat" panose="00000500000000000000" pitchFamily="2" charset="0"/>
              </a:rPr>
              <a:t>Name the AI tool you used</a:t>
            </a:r>
          </a:p>
          <a:p>
            <a:pPr>
              <a:lnSpc>
                <a:spcPct val="100000"/>
              </a:lnSpc>
            </a:pPr>
            <a:r>
              <a:rPr lang="en-GB" sz="2000" dirty="0">
                <a:latin typeface="Montserrat" panose="00000500000000000000" pitchFamily="2" charset="0"/>
              </a:rPr>
              <a:t>Add the date you generated the content</a:t>
            </a:r>
          </a:p>
          <a:p>
            <a:pPr>
              <a:lnSpc>
                <a:spcPct val="100000"/>
              </a:lnSpc>
            </a:pPr>
            <a:r>
              <a:rPr lang="en-GB" sz="2000" dirty="0">
                <a:latin typeface="Montserrat" panose="00000500000000000000" pitchFamily="2" charset="0"/>
              </a:rPr>
              <a:t>Explain how you used it</a:t>
            </a:r>
          </a:p>
          <a:p>
            <a:pPr>
              <a:lnSpc>
                <a:spcPct val="100000"/>
              </a:lnSpc>
            </a:pPr>
            <a:r>
              <a:rPr lang="en-GB" sz="2000" dirty="0">
                <a:latin typeface="Montserrat" panose="00000500000000000000" pitchFamily="2" charset="0"/>
              </a:rPr>
              <a:t>Save a screenshot of the questions you asked and the answers you got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4121C4D8-0DA4-88A0-855A-B85CC048B7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8295722" y="1968261"/>
            <a:ext cx="2501689" cy="4114800"/>
            <a:chOff x="7979420" y="1896374"/>
            <a:chExt cx="2501689" cy="4114800"/>
          </a:xfrm>
        </p:grpSpPr>
        <p:pic>
          <p:nvPicPr>
            <p:cNvPr id="6" name="Picture 5" descr="A purple and yellow medal with white ribbons&#10;&#10;Description automatically generated">
              <a:extLst>
                <a:ext uri="{FF2B5EF4-FFF2-40B4-BE49-F238E27FC236}">
                  <a16:creationId xmlns:a16="http://schemas.microsoft.com/office/drawing/2014/main" id="{7C1AD2E4-7D59-33C7-7F84-ECD6FD60B052}"/>
                </a:ext>
              </a:extLst>
            </p:cNvPr>
            <p:cNvPicPr>
              <a:picLocks noGrp="1" noRot="1" noChangeAspect="1" noMove="1" noResize="1" noEditPoints="1" noAdjustHandles="1" noChangeArrowheads="1" noChangeShapeType="1" noCrop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7979420" y="1896374"/>
              <a:ext cx="2501689" cy="4114800"/>
            </a:xfrm>
            <a:prstGeom prst="rect">
              <a:avLst/>
            </a:prstGeom>
          </p:spPr>
        </p:pic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06339B54-F021-48F8-B681-460FE675A24A}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8765588" y="2723463"/>
              <a:ext cx="932688" cy="932688"/>
            </a:xfrm>
            <a:prstGeom prst="ellipse">
              <a:avLst/>
            </a:prstGeom>
            <a:solidFill>
              <a:srgbClr val="FFD20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40" tIns="45720" rIns="91440" bIns="45720"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5400" b="1" dirty="0">
                  <a:solidFill>
                    <a:srgbClr val="2E1A46"/>
                  </a:solidFill>
                  <a:latin typeface="Montserrat"/>
                </a:rPr>
                <a:t>2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57807037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3827CA2-085F-0634-250F-08757146A49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nip Single Corner of Rectangle 3">
            <a:extLst>
              <a:ext uri="{FF2B5EF4-FFF2-40B4-BE49-F238E27FC236}">
                <a16:creationId xmlns:a16="http://schemas.microsoft.com/office/drawing/2014/main" id="{C92C30DB-3B91-770B-CAFE-37AE769079A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" y="365125"/>
            <a:ext cx="11353800" cy="1325563"/>
          </a:xfrm>
          <a:prstGeom prst="snip1Rect">
            <a:avLst>
              <a:gd name="adj" fmla="val 34968"/>
            </a:avLst>
          </a:prstGeom>
          <a:solidFill>
            <a:srgbClr val="2E1C4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Right Triangle 3">
            <a:extLst>
              <a:ext uri="{FF2B5EF4-FFF2-40B4-BE49-F238E27FC236}">
                <a16:creationId xmlns:a16="http://schemas.microsoft.com/office/drawing/2014/main" id="{44913DC1-973A-0CD0-C9AE-B0EF410E56E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0905931" y="365125"/>
            <a:ext cx="447869" cy="447869"/>
          </a:xfrm>
          <a:prstGeom prst="rtTriangle">
            <a:avLst/>
          </a:prstGeom>
          <a:solidFill>
            <a:srgbClr val="6666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60AF58EC-6A40-3357-0844-E903E576FC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426721" y="552483"/>
            <a:ext cx="932688" cy="932688"/>
          </a:xfrm>
          <a:prstGeom prst="ellipse">
            <a:avLst/>
          </a:prstGeom>
          <a:solidFill>
            <a:srgbClr val="FFD20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 sz="3600" b="1" dirty="0">
                <a:solidFill>
                  <a:srgbClr val="2E1A46"/>
                </a:solidFill>
                <a:latin typeface="Montserrat"/>
              </a:rPr>
              <a:t>3</a:t>
            </a: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6989F169-1E37-6C46-484C-7980B7BEAC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70654" y="365125"/>
            <a:ext cx="7764624" cy="1325563"/>
          </a:xfrm>
        </p:spPr>
        <p:txBody>
          <a:bodyPr>
            <a:noAutofit/>
          </a:bodyPr>
          <a:lstStyle/>
          <a:p>
            <a:r>
              <a:rPr lang="en-GB" sz="2800" b="1" dirty="0">
                <a:solidFill>
                  <a:schemeClr val="bg1"/>
                </a:solidFill>
                <a:latin typeface="Montserrat" panose="00000500000000000000" pitchFamily="2" charset="0"/>
              </a:rPr>
              <a:t>Declare it’s all your own work</a:t>
            </a:r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8205102E-40D6-345A-699D-40EFF1047DE9}"/>
              </a:ext>
            </a:extLst>
          </p:cNvPr>
          <p:cNvSpPr txBox="1">
            <a:spLocks/>
          </p:cNvSpPr>
          <p:nvPr/>
        </p:nvSpPr>
        <p:spPr>
          <a:xfrm>
            <a:off x="426721" y="2183363"/>
            <a:ext cx="5595849" cy="43095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2000" b="0" i="0" u="none" strike="noStrike" baseline="0" dirty="0">
                <a:solidFill>
                  <a:srgbClr val="261347"/>
                </a:solidFill>
                <a:latin typeface="Montserrat" panose="00000500000000000000" pitchFamily="2" charset="0"/>
              </a:rPr>
              <a:t>When you hand in your assessment, you have to sign a </a:t>
            </a:r>
            <a:r>
              <a:rPr lang="en-GB" sz="2000" dirty="0">
                <a:latin typeface="Montserrat" panose="00000500000000000000" pitchFamily="2" charset="0"/>
              </a:rPr>
              <a:t>declaration</a:t>
            </a:r>
          </a:p>
          <a:p>
            <a:r>
              <a:rPr lang="en-GB" sz="2000" dirty="0">
                <a:latin typeface="Montserrat" panose="00000500000000000000" pitchFamily="2" charset="0"/>
              </a:rPr>
              <a:t>Anything without a reference must be all your own work</a:t>
            </a:r>
          </a:p>
          <a:p>
            <a:r>
              <a:rPr lang="en-GB" sz="2000" dirty="0">
                <a:latin typeface="Montserrat" panose="00000500000000000000" pitchFamily="2" charset="0"/>
              </a:rPr>
              <a:t>If you’ve used an AI tool, don’t sign the declaration until you’re </a:t>
            </a:r>
            <a:r>
              <a:rPr lang="en-GB" sz="2000" b="0" i="0" u="none" strike="noStrike" baseline="0" dirty="0">
                <a:solidFill>
                  <a:srgbClr val="261347"/>
                </a:solidFill>
                <a:latin typeface="Montserrat" panose="00000500000000000000" pitchFamily="2" charset="0"/>
              </a:rPr>
              <a:t>sure you’ve added all the references </a:t>
            </a:r>
            <a:endParaRPr lang="en-GB" sz="2000" dirty="0">
              <a:latin typeface="Montserrat" panose="00000500000000000000" pitchFamily="2" charset="0"/>
            </a:endParaRP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FDE41A70-DDB3-6553-E5FE-9AD5E32C07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Move="1" noResize="1"/>
          </p:cNvGrpSpPr>
          <p:nvPr/>
        </p:nvGrpSpPr>
        <p:grpSpPr>
          <a:xfrm>
            <a:off x="8295722" y="1968261"/>
            <a:ext cx="2501689" cy="4114800"/>
            <a:chOff x="7979420" y="1896374"/>
            <a:chExt cx="2501689" cy="4114800"/>
          </a:xfrm>
        </p:grpSpPr>
        <p:pic>
          <p:nvPicPr>
            <p:cNvPr id="5" name="Picture 4" descr="A purple and yellow medal with white ribbons&#10;&#10;Description automatically generated">
              <a:extLst>
                <a:ext uri="{FF2B5EF4-FFF2-40B4-BE49-F238E27FC236}">
                  <a16:creationId xmlns:a16="http://schemas.microsoft.com/office/drawing/2014/main" id="{EA7B1B57-B4B3-3B9D-5C19-F8FE681E2A95}"/>
                </a:ext>
              </a:extLst>
            </p:cNvPr>
            <p:cNvPicPr>
              <a:picLocks noGrp="1" noRot="1" noChangeAspect="1" noMove="1" noResize="1" noEditPoints="1" noAdjustHandles="1" noChangeArrowheads="1" noChangeShapeType="1" noCrop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7979420" y="1896374"/>
              <a:ext cx="2501689" cy="4114800"/>
            </a:xfrm>
            <a:prstGeom prst="rect">
              <a:avLst/>
            </a:prstGeom>
          </p:spPr>
        </p:pic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05244894-4462-DEF4-8D9D-44DFA252A9AB}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8765588" y="2723463"/>
              <a:ext cx="932688" cy="932688"/>
            </a:xfrm>
            <a:prstGeom prst="ellipse">
              <a:avLst/>
            </a:prstGeom>
            <a:solidFill>
              <a:srgbClr val="FFD20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40" tIns="45720" rIns="91440" bIns="45720"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5400" b="1" dirty="0">
                  <a:solidFill>
                    <a:srgbClr val="2E1A46"/>
                  </a:solidFill>
                  <a:latin typeface="Montserrat"/>
                </a:rPr>
                <a:t>3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55884408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nip Single Corner of Rectangle 3">
            <a:extLst>
              <a:ext uri="{FF2B5EF4-FFF2-40B4-BE49-F238E27FC236}">
                <a16:creationId xmlns:a16="http://schemas.microsoft.com/office/drawing/2014/main" id="{63F164B8-DB18-8FB3-137C-952459FFE2B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" y="365125"/>
            <a:ext cx="11353800" cy="1325563"/>
          </a:xfrm>
          <a:prstGeom prst="snip1Rect">
            <a:avLst>
              <a:gd name="adj" fmla="val 34968"/>
            </a:avLst>
          </a:prstGeom>
          <a:solidFill>
            <a:srgbClr val="2E1C4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Right Triangle 3">
            <a:extLst>
              <a:ext uri="{FF2B5EF4-FFF2-40B4-BE49-F238E27FC236}">
                <a16:creationId xmlns:a16="http://schemas.microsoft.com/office/drawing/2014/main" id="{EB7A247B-CB50-B0E6-FDFC-C77D4F3064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0905931" y="365125"/>
            <a:ext cx="447869" cy="447869"/>
          </a:xfrm>
          <a:prstGeom prst="rtTriangle">
            <a:avLst/>
          </a:prstGeom>
          <a:solidFill>
            <a:srgbClr val="6666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EF60005A-9339-282B-5765-C9C30EE323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365125"/>
            <a:ext cx="8497079" cy="1325563"/>
          </a:xfrm>
        </p:spPr>
        <p:txBody>
          <a:bodyPr>
            <a:noAutofit/>
          </a:bodyPr>
          <a:lstStyle/>
          <a:p>
            <a:r>
              <a:rPr lang="en-GB" sz="2800" b="1" dirty="0">
                <a:solidFill>
                  <a:schemeClr val="bg1"/>
                </a:solidFill>
                <a:latin typeface="Montserrat" panose="00000500000000000000" pitchFamily="2" charset="0"/>
              </a:rPr>
              <a:t>What happens if I misuse AI?</a:t>
            </a:r>
          </a:p>
        </p:txBody>
      </p:sp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8BCD024D-E573-384D-8D5D-9D0ABD4989B8}"/>
              </a:ext>
            </a:extLst>
          </p:cNvPr>
          <p:cNvSpPr txBox="1">
            <a:spLocks/>
          </p:cNvSpPr>
          <p:nvPr/>
        </p:nvSpPr>
        <p:spPr>
          <a:xfrm>
            <a:off x="838200" y="2183363"/>
            <a:ext cx="4701757" cy="430951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buNone/>
            </a:pPr>
            <a:r>
              <a:rPr lang="en-GB" sz="2000" dirty="0">
                <a:latin typeface="Montserrat" panose="00000500000000000000" pitchFamily="2" charset="0"/>
              </a:rPr>
              <a:t>If you’ve misused AI, you could lose your marks for the assessment – you could even be disqualified from the subject.</a:t>
            </a:r>
          </a:p>
          <a:p>
            <a:pPr marL="0" indent="0">
              <a:lnSpc>
                <a:spcPct val="100000"/>
              </a:lnSpc>
              <a:buNone/>
            </a:pPr>
            <a:endParaRPr lang="en-GB" sz="2000" b="1" dirty="0">
              <a:latin typeface="Montserrat"/>
            </a:endParaRPr>
          </a:p>
          <a:p>
            <a:pPr marL="0" indent="0">
              <a:lnSpc>
                <a:spcPct val="100000"/>
              </a:lnSpc>
              <a:buNone/>
            </a:pPr>
            <a:r>
              <a:rPr lang="en-GB" sz="4000" b="1" dirty="0">
                <a:latin typeface="Montserrat"/>
              </a:rPr>
              <a:t>DON’T RISK IT!</a:t>
            </a:r>
            <a:endParaRPr lang="en-GB" sz="4000" dirty="0">
              <a:latin typeface="Montserrat"/>
            </a:endParaRPr>
          </a:p>
          <a:p>
            <a:pPr>
              <a:lnSpc>
                <a:spcPct val="100000"/>
              </a:lnSpc>
            </a:pPr>
            <a:endParaRPr lang="en-GB" sz="2000" dirty="0">
              <a:latin typeface="Montserrat" panose="00000500000000000000" pitchFamily="2" charset="0"/>
            </a:endParaRPr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0946883A-02A6-1099-22B0-B930C16A97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7715250" y="2762250"/>
            <a:ext cx="3723359" cy="3571084"/>
            <a:chOff x="5695950" y="1113882"/>
            <a:chExt cx="5730663" cy="5657849"/>
          </a:xfrm>
        </p:grpSpPr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66CFED52-3B75-F162-4799-F92528F8C9E4}"/>
                </a:ext>
              </a:extLst>
            </p:cNvPr>
            <p:cNvGrpSpPr/>
            <p:nvPr/>
          </p:nvGrpSpPr>
          <p:grpSpPr>
            <a:xfrm>
              <a:off x="5695950" y="1113882"/>
              <a:ext cx="5657849" cy="5657849"/>
              <a:chOff x="5587968" y="5823823"/>
              <a:chExt cx="1812422" cy="1812422"/>
            </a:xfrm>
          </p:grpSpPr>
          <p:sp>
            <p:nvSpPr>
              <p:cNvPr id="8" name="Oval 7">
                <a:extLst>
                  <a:ext uri="{FF2B5EF4-FFF2-40B4-BE49-F238E27FC236}">
                    <a16:creationId xmlns:a16="http://schemas.microsoft.com/office/drawing/2014/main" id="{695168B9-8734-25C7-973B-BA4648B1A4F5}"/>
                  </a:ext>
                </a:extLst>
              </p:cNvPr>
              <p:cNvSpPr/>
              <p:nvPr/>
            </p:nvSpPr>
            <p:spPr>
              <a:xfrm>
                <a:off x="5587968" y="5823823"/>
                <a:ext cx="1812422" cy="1812422"/>
              </a:xfrm>
              <a:prstGeom prst="ellipse">
                <a:avLst/>
              </a:prstGeom>
              <a:solidFill>
                <a:srgbClr val="FFD203"/>
              </a:solidFill>
              <a:ln w="158750">
                <a:solidFill>
                  <a:srgbClr val="2E1A4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rtlCol="0" anchor="t"/>
              <a:lstStyle/>
              <a:p>
                <a:pPr algn="ctr"/>
                <a:endParaRPr lang="en-GB" sz="2000" dirty="0">
                  <a:solidFill>
                    <a:srgbClr val="2E1A46"/>
                  </a:solidFill>
                  <a:latin typeface="Montserrat Medium" pitchFamily="2" charset="77"/>
                </a:endParaRPr>
              </a:p>
            </p:txBody>
          </p:sp>
          <p:pic>
            <p:nvPicPr>
              <p:cNvPr id="9" name="Picture 8">
                <a:extLst>
                  <a:ext uri="{FF2B5EF4-FFF2-40B4-BE49-F238E27FC236}">
                    <a16:creationId xmlns:a16="http://schemas.microsoft.com/office/drawing/2014/main" id="{A168ADAA-1E07-D30B-E970-D460CA0C7CE9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/>
              <a:srcRect l="53177" t="39752" r="33234" b="34575"/>
              <a:stretch/>
            </p:blipFill>
            <p:spPr>
              <a:xfrm>
                <a:off x="5967309" y="6026651"/>
                <a:ext cx="1053741" cy="1406769"/>
              </a:xfrm>
              <a:prstGeom prst="rect">
                <a:avLst/>
              </a:prstGeom>
            </p:spPr>
          </p:pic>
          <p:cxnSp>
            <p:nvCxnSpPr>
              <p:cNvPr id="10" name="Straight Connector 9">
                <a:extLst>
                  <a:ext uri="{FF2B5EF4-FFF2-40B4-BE49-F238E27FC236}">
                    <a16:creationId xmlns:a16="http://schemas.microsoft.com/office/drawing/2014/main" id="{2D78C0B6-C5A8-8ED0-3FBF-16075D10DE74}"/>
                  </a:ext>
                </a:extLst>
              </p:cNvPr>
              <p:cNvCxnSpPr>
                <a:cxnSpLocks/>
                <a:stCxn id="8" idx="7"/>
                <a:endCxn id="8" idx="3"/>
              </p:cNvCxnSpPr>
              <p:nvPr/>
            </p:nvCxnSpPr>
            <p:spPr>
              <a:xfrm flipH="1">
                <a:off x="5853391" y="6089246"/>
                <a:ext cx="1281576" cy="1281576"/>
              </a:xfrm>
              <a:prstGeom prst="line">
                <a:avLst/>
              </a:prstGeom>
              <a:ln w="127000">
                <a:solidFill>
                  <a:srgbClr val="2E1C46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A913DCAE-280E-600B-6D49-E0FE3337CABF}"/>
                </a:ext>
              </a:extLst>
            </p:cNvPr>
            <p:cNvSpPr/>
            <p:nvPr/>
          </p:nvSpPr>
          <p:spPr>
            <a:xfrm rot="18900000">
              <a:off x="5705190" y="3843724"/>
              <a:ext cx="5721423" cy="261596"/>
            </a:xfrm>
            <a:prstGeom prst="rect">
              <a:avLst/>
            </a:prstGeom>
            <a:solidFill>
              <a:srgbClr val="2E1C46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val="366398807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01B0CB95-36B7-6BE6-4706-00D65AB4BD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-1325563"/>
            <a:ext cx="10515600" cy="1325563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GB" dirty="0"/>
              <a:t>Remember: Misusing AI is cheating!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B69C5C16-1403-A9CD-9622-17FC68EB32A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744" t="1223" r="553" b="1538"/>
          <a:stretch/>
        </p:blipFill>
        <p:spPr>
          <a:xfrm>
            <a:off x="0" y="0"/>
            <a:ext cx="12239116" cy="685800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7F385346-9F9C-57E8-CD6E-F130EA34BB1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r="85507" b="79274"/>
          <a:stretch/>
        </p:blipFill>
        <p:spPr>
          <a:xfrm>
            <a:off x="521389" y="1266309"/>
            <a:ext cx="4280190" cy="4325377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6C0633A8-BB13-D32E-95D1-4B2012932D93}"/>
              </a:ext>
            </a:extLst>
          </p:cNvPr>
          <p:cNvSpPr txBox="1">
            <a:spLocks/>
          </p:cNvSpPr>
          <p:nvPr/>
        </p:nvSpPr>
        <p:spPr>
          <a:xfrm>
            <a:off x="4425243" y="1831471"/>
            <a:ext cx="6398702" cy="3195060"/>
          </a:xfrm>
          <a:prstGeom prst="rect">
            <a:avLst/>
          </a:prstGeom>
          <a:solidFill>
            <a:schemeClr val="bg1"/>
          </a:solidFill>
        </p:spPr>
        <p:txBody>
          <a:bodyPr wrap="square" lIns="180000" tIns="180000" rIns="180000" bIns="180000" rtlCol="0" anchor="ctr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400" b="1" i="0" u="none" strike="noStrike" kern="1200" cap="none" spc="0" normalizeH="0" baseline="0" noProof="0" dirty="0">
                <a:ln>
                  <a:noFill/>
                </a:ln>
                <a:solidFill>
                  <a:srgbClr val="2E1A46"/>
                </a:solidFill>
                <a:effectLst/>
                <a:uLnTx/>
                <a:uFillTx/>
                <a:latin typeface="Montserrat"/>
                <a:ea typeface="+mn-ea"/>
                <a:cs typeface="+mn-cs"/>
              </a:rPr>
              <a:t>REMEMBER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1" i="0" u="none" strike="noStrike" kern="1200" cap="none" spc="0" normalizeH="0" baseline="0" noProof="0" dirty="0">
                <a:ln>
                  <a:noFill/>
                </a:ln>
                <a:solidFill>
                  <a:srgbClr val="2E1A46"/>
                </a:solidFill>
                <a:effectLst/>
                <a:uLnTx/>
                <a:uFillTx/>
                <a:latin typeface="Montserrat"/>
                <a:ea typeface="+mn-ea"/>
                <a:cs typeface="+mn-cs"/>
              </a:rPr>
              <a:t>Misusing AI is cheating!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800" b="0" i="0" u="none" strike="noStrike" kern="1200" cap="none" spc="0" normalizeH="0" baseline="0" noProof="0" dirty="0">
              <a:ln>
                <a:noFill/>
              </a:ln>
              <a:solidFill>
                <a:srgbClr val="2E1A46"/>
              </a:solidFill>
              <a:effectLst/>
              <a:uLnTx/>
              <a:uFillTx/>
              <a:latin typeface="Montserrat" pitchFamily="2" charset="77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srgbClr val="2E1A46"/>
                </a:solidFill>
                <a:effectLst/>
                <a:uLnTx/>
                <a:uFillTx/>
                <a:latin typeface="Montserrat" pitchFamily="2" charset="77"/>
                <a:ea typeface="+mn-ea"/>
                <a:cs typeface="+mn-cs"/>
              </a:rPr>
              <a:t>Know the rules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srgbClr val="2E1A46"/>
                </a:solidFill>
                <a:effectLst/>
                <a:uLnTx/>
                <a:uFillTx/>
                <a:latin typeface="Montserrat" pitchFamily="2" charset="77"/>
                <a:ea typeface="+mn-ea"/>
                <a:cs typeface="+mn-cs"/>
              </a:rPr>
              <a:t>Talk to your teachers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srgbClr val="2E1A46"/>
                </a:solidFill>
                <a:effectLst/>
                <a:uLnTx/>
                <a:uFillTx/>
                <a:latin typeface="Montserrat" pitchFamily="2" charset="77"/>
                <a:ea typeface="+mn-ea"/>
                <a:cs typeface="+mn-cs"/>
              </a:rPr>
              <a:t>Reference clearly</a:t>
            </a:r>
          </a:p>
        </p:txBody>
      </p:sp>
    </p:spTree>
    <p:extLst>
      <p:ext uri="{BB962C8B-B14F-4D97-AF65-F5344CB8AC3E}">
        <p14:creationId xmlns:p14="http://schemas.microsoft.com/office/powerpoint/2010/main" val="249731828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JCQ Them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2E1A46"/>
      </a:accent1>
      <a:accent2>
        <a:srgbClr val="F39200"/>
      </a:accent2>
      <a:accent3>
        <a:srgbClr val="A5A5A5"/>
      </a:accent3>
      <a:accent4>
        <a:srgbClr val="FFD203"/>
      </a:accent4>
      <a:accent5>
        <a:srgbClr val="3B4FC3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-Times New Roman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Times New Roman" panose="02020603050405020304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D515DE77645384B820A2DFA88094414" ma:contentTypeVersion="9" ma:contentTypeDescription="Create a new document." ma:contentTypeScope="" ma:versionID="7319fd85f2809c305caa133b19c90949">
  <xsd:schema xmlns:xsd="http://www.w3.org/2001/XMLSchema" xmlns:xs="http://www.w3.org/2001/XMLSchema" xmlns:p="http://schemas.microsoft.com/office/2006/metadata/properties" xmlns:ns2="ea5af647-dbc9-4208-9616-9836c5eb0538" xmlns:ns3="a90ac319-b2b6-4497-8aeb-2e5c999b6f2c" xmlns:ns4="08cb7aaf-6667-41a9-94fc-3b3d769b2978" xmlns:ns5="7424b78e-8606-4fd1-9a19-b6b90bbc0a1b" targetNamespace="http://schemas.microsoft.com/office/2006/metadata/properties" ma:root="true" ma:fieldsID="5c6bf8dbf54ebd8fe093d53dfbd75a80" ns2:_="" ns3:_="" ns4:_="" ns5:_="">
    <xsd:import namespace="ea5af647-dbc9-4208-9616-9836c5eb0538"/>
    <xsd:import namespace="a90ac319-b2b6-4497-8aeb-2e5c999b6f2c"/>
    <xsd:import namespace="08cb7aaf-6667-41a9-94fc-3b3d769b2978"/>
    <xsd:import namespace="7424b78e-8606-4fd1-9a19-b6b90bbc0a1b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3:SharedWithUsers" minOccurs="0"/>
                <xsd:element ref="ns3:SharedWithDetails" minOccurs="0"/>
                <xsd:element ref="ns4:MediaServiceLocation" minOccurs="0"/>
                <xsd:element ref="ns4:lcf76f155ced4ddcb4097134ff3c332f" minOccurs="0"/>
                <xsd:element ref="ns5:TaxCatchAll" minOccurs="0"/>
                <xsd:element ref="ns4:MediaServiceObjectDetectorVersions" minOccurs="0"/>
                <xsd:element ref="ns4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a5af647-dbc9-4208-9616-9836c5eb0538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90ac319-b2b6-4497-8aeb-2e5c999b6f2c" elementFormDefault="qualified">
    <xsd:import namespace="http://schemas.microsoft.com/office/2006/documentManagement/types"/>
    <xsd:import namespace="http://schemas.microsoft.com/office/infopath/2007/PartnerControls"/>
    <xsd:element name="SharedWithUsers" ma:index="17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8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8cb7aaf-6667-41a9-94fc-3b3d769b2978" elementFormDefault="qualified">
    <xsd:import namespace="http://schemas.microsoft.com/office/2006/documentManagement/types"/>
    <xsd:import namespace="http://schemas.microsoft.com/office/infopath/2007/PartnerControls"/>
    <xsd:element name="MediaServiceLocation" ma:index="19" nillable="true" ma:displayName="Location" ma:internalName="MediaServiceLocation" ma:readOnly="true">
      <xsd:simpleType>
        <xsd:restriction base="dms:Text"/>
      </xsd:simpleType>
    </xsd:element>
    <xsd:element name="lcf76f155ced4ddcb4097134ff3c332f" ma:index="21" nillable="true" ma:taxonomy="true" ma:internalName="lcf76f155ced4ddcb4097134ff3c332f" ma:taxonomyFieldName="MediaServiceImageTags" ma:displayName="Image Tags" ma:readOnly="false" ma:fieldId="{5cf76f15-5ced-4ddc-b409-7134ff3c332f}" ma:taxonomyMulti="true" ma:sspId="a7882c5b-1fc0-4c64-8edd-3b527906c473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3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4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424b78e-8606-4fd1-9a19-b6b90bbc0a1b" elementFormDefault="qualified">
    <xsd:import namespace="http://schemas.microsoft.com/office/2006/documentManagement/types"/>
    <xsd:import namespace="http://schemas.microsoft.com/office/infopath/2007/PartnerControls"/>
    <xsd:element name="TaxCatchAll" ma:index="22" nillable="true" ma:displayName="Taxonomy Catch All Column" ma:hidden="true" ma:list="{49a4cbb7-2b97-4ce3-87ac-f2ab2b747101}" ma:internalName="TaxCatchAll" ma:showField="CatchAllData" ma:web="a90ac319-b2b6-4497-8aeb-2e5c999b6f2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08cb7aaf-6667-41a9-94fc-3b3d769b2978">
      <Terms xmlns="http://schemas.microsoft.com/office/infopath/2007/PartnerControls"/>
    </lcf76f155ced4ddcb4097134ff3c332f>
    <TaxCatchAll xmlns="7424b78e-8606-4fd1-9a19-b6b90bbc0a1b" xsi:nil="true"/>
  </documentManagement>
</p:properties>
</file>

<file path=customXml/itemProps1.xml><?xml version="1.0" encoding="utf-8"?>
<ds:datastoreItem xmlns:ds="http://schemas.openxmlformats.org/officeDocument/2006/customXml" ds:itemID="{EF6D267D-8498-4AF2-B8C6-E6758C477724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EEF41792-5F68-44F6-89D5-BC9AC6F41A2D}"/>
</file>

<file path=customXml/itemProps3.xml><?xml version="1.0" encoding="utf-8"?>
<ds:datastoreItem xmlns:ds="http://schemas.openxmlformats.org/officeDocument/2006/customXml" ds:itemID="{4E6A09DF-3AE6-4CFC-81F5-CE1110B10479}">
  <ds:schemaRefs>
    <ds:schemaRef ds:uri="http://purl.org/dc/elements/1.1/"/>
    <ds:schemaRef ds:uri="http://schemas.microsoft.com/office/2006/metadata/properties"/>
    <ds:schemaRef ds:uri="0ad6936b-d182-4a50-94cc-b5e80739b434"/>
    <ds:schemaRef ds:uri="http://purl.org/dc/terms/"/>
    <ds:schemaRef ds:uri="http://schemas.microsoft.com/office/infopath/2007/PartnerControls"/>
    <ds:schemaRef ds:uri="http://schemas.microsoft.com/office/2006/documentManagement/types"/>
    <ds:schemaRef ds:uri="http://schemas.openxmlformats.org/package/2006/metadata/core-properties"/>
    <ds:schemaRef ds:uri="2d7f85fd-b6e8-4086-bee7-fab086e75996"/>
    <ds:schemaRef ds:uri="http://www.w3.org/XML/1998/namespace"/>
    <ds:schemaRef ds:uri="http://purl.org/dc/dcmitype/"/>
  </ds:schemaRefs>
</ds:datastoreItem>
</file>

<file path=docMetadata/LabelInfo.xml><?xml version="1.0" encoding="utf-8"?>
<clbl:labelList xmlns:clbl="http://schemas.microsoft.com/office/2020/mipLabelMetadata">
  <clbl:label id="{75d6cc78-71b9-42e6-aa2a-b9889a0f080f}" enabled="0" method="" siteId="{75d6cc78-71b9-42e6-aa2a-b9889a0f080f}" removed="1"/>
</clbl:labelList>
</file>

<file path=docProps/app.xml><?xml version="1.0" encoding="utf-8"?>
<Properties xmlns="http://schemas.openxmlformats.org/officeDocument/2006/extended-properties" xmlns:vt="http://schemas.openxmlformats.org/officeDocument/2006/docPropsVTypes">
  <TotalTime>46</TotalTime>
  <Words>352</Words>
  <Application>Microsoft Office PowerPoint</Application>
  <PresentationFormat>Widescreen</PresentationFormat>
  <Paragraphs>48</Paragraphs>
  <Slides>9</Slides>
  <Notes>2</Notes>
  <HiddenSlides>0</HiddenSlides>
  <MMClips>0</MMClips>
  <ScaleCrop>false</ScaleCrop>
  <HeadingPairs>
    <vt:vector size="8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0</vt:i4>
      </vt:variant>
      <vt:variant>
        <vt:lpstr>Slide Titles</vt:lpstr>
      </vt:variant>
      <vt:variant>
        <vt:i4>9</vt:i4>
      </vt:variant>
    </vt:vector>
  </HeadingPairs>
  <TitlesOfParts>
    <vt:vector size="15" baseType="lpstr">
      <vt:lpstr>Times New Roman</vt:lpstr>
      <vt:lpstr>Calibri</vt:lpstr>
      <vt:lpstr>Montserrat</vt:lpstr>
      <vt:lpstr>Montserrat Medium</vt:lpstr>
      <vt:lpstr>Arial</vt:lpstr>
      <vt:lpstr>Office Theme</vt:lpstr>
      <vt:lpstr>AI and Assessments:  A quick guide for students</vt:lpstr>
      <vt:lpstr>What is AI?</vt:lpstr>
      <vt:lpstr>How can AI be misused in assessments?</vt:lpstr>
      <vt:lpstr>How do I make sure I don’t misuse AI?</vt:lpstr>
      <vt:lpstr>Know the rules!</vt:lpstr>
      <vt:lpstr>Reference reference reference!</vt:lpstr>
      <vt:lpstr>Declare it’s all your own work</vt:lpstr>
      <vt:lpstr>What happens if I misuse AI?</vt:lpstr>
      <vt:lpstr>Remember: Misusing AI is cheating!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Artificial Intelligence:  Preventing Misuse in Assessments</dc:title>
  <dc:creator/>
  <cp:lastModifiedBy>Caroline Kell</cp:lastModifiedBy>
  <cp:revision>131</cp:revision>
  <dcterms:created xsi:type="dcterms:W3CDTF">2024-01-18T11:03:09Z</dcterms:created>
  <dcterms:modified xsi:type="dcterms:W3CDTF">2024-02-01T10:34:23Z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0x0101007D515DE77645384B820A2DFA88094414</vt:lpwstr>
  </property>
</Properties>
</file>