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50" autoAdjust="0"/>
    <p:restoredTop sz="94434" autoAdjust="0"/>
  </p:normalViewPr>
  <p:slideViewPr>
    <p:cSldViewPr>
      <p:cViewPr varScale="1">
        <p:scale>
          <a:sx n="85" d="100"/>
          <a:sy n="85" d="100"/>
        </p:scale>
        <p:origin x="57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200" cy="496875"/>
          </a:xfrm>
          <a:prstGeom prst="rect">
            <a:avLst/>
          </a:prstGeom>
        </p:spPr>
        <p:txBody>
          <a:bodyPr vert="horz" lIns="88723" tIns="44361" rIns="88723" bIns="4436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946" y="0"/>
            <a:ext cx="2945199" cy="496875"/>
          </a:xfrm>
          <a:prstGeom prst="rect">
            <a:avLst/>
          </a:prstGeom>
        </p:spPr>
        <p:txBody>
          <a:bodyPr vert="horz" lIns="88723" tIns="44361" rIns="88723" bIns="44361" rtlCol="0"/>
          <a:lstStyle>
            <a:lvl1pPr algn="r">
              <a:defRPr sz="1200"/>
            </a:lvl1pPr>
          </a:lstStyle>
          <a:p>
            <a:fld id="{B8989B49-9FF9-4636-BD7B-AAB80C5B8EC8}" type="datetimeFigureOut">
              <a:rPr lang="en-GB" smtClean="0"/>
              <a:t>14/09/2022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723" tIns="44361" rIns="88723" bIns="4436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309" y="4776798"/>
            <a:ext cx="5439059" cy="3908430"/>
          </a:xfrm>
          <a:prstGeom prst="rect">
            <a:avLst/>
          </a:prstGeom>
        </p:spPr>
        <p:txBody>
          <a:bodyPr vert="horz" lIns="88723" tIns="44361" rIns="88723" bIns="4436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9763"/>
            <a:ext cx="2945200" cy="496875"/>
          </a:xfrm>
          <a:prstGeom prst="rect">
            <a:avLst/>
          </a:prstGeom>
        </p:spPr>
        <p:txBody>
          <a:bodyPr vert="horz" lIns="88723" tIns="44361" rIns="88723" bIns="4436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946" y="9429763"/>
            <a:ext cx="2945199" cy="496875"/>
          </a:xfrm>
          <a:prstGeom prst="rect">
            <a:avLst/>
          </a:prstGeom>
        </p:spPr>
        <p:txBody>
          <a:bodyPr vert="horz" lIns="88723" tIns="44361" rIns="88723" bIns="44361" rtlCol="0" anchor="b"/>
          <a:lstStyle>
            <a:lvl1pPr algn="r">
              <a:defRPr sz="1200"/>
            </a:lvl1pPr>
          </a:lstStyle>
          <a:p>
            <a:fld id="{D64732DB-53D2-4D5B-AABA-83DF792F34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489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4732DB-53D2-4D5B-AABA-83DF792F348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192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23D18-8A46-4464-A7C4-7C5C414F5660}" type="datetimeFigureOut">
              <a:rPr lang="en-GB"/>
              <a:pPr>
                <a:defRPr/>
              </a:pPr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0521F-6EBD-4624-936A-4D5E776667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E25D2-166B-4233-AB60-A638E035DF9B}" type="datetimeFigureOut">
              <a:rPr lang="en-GB"/>
              <a:pPr>
                <a:defRPr/>
              </a:pPr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6690D-4BA0-48E3-A71F-80B6F3E9E8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F320-C43E-46D4-BD92-C51CF1931B19}" type="datetimeFigureOut">
              <a:rPr lang="en-GB"/>
              <a:pPr>
                <a:defRPr/>
              </a:pPr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419AA-222F-499E-A842-2BB3696948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11658-7615-43CE-9349-AC97CF98D4E0}" type="datetimeFigureOut">
              <a:rPr lang="en-GB"/>
              <a:pPr>
                <a:defRPr/>
              </a:pPr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AD64CA-63A2-4E73-A298-72A0F63098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901AD-424C-466D-BBA2-3EB09E10EF69}" type="datetimeFigureOut">
              <a:rPr lang="en-GB"/>
              <a:pPr>
                <a:defRPr/>
              </a:pPr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2BB35-2898-4739-9B72-6FA57422093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A0852-AF09-4FA7-A5DB-016DFB3D1397}" type="datetimeFigureOut">
              <a:rPr lang="en-GB"/>
              <a:pPr>
                <a:defRPr/>
              </a:pPr>
              <a:t>14/09/2022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A4FC4-9FB9-4D49-AE67-2901D31F9D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D2968-2F2D-46D2-B245-9F96BC92B98F}" type="datetimeFigureOut">
              <a:rPr lang="en-GB"/>
              <a:pPr>
                <a:defRPr/>
              </a:pPr>
              <a:t>14/09/2022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2B77A-E0F0-4073-83AA-64C5E4BC48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94D14-9595-4FDE-A8B9-656527059660}" type="datetimeFigureOut">
              <a:rPr lang="en-GB"/>
              <a:pPr>
                <a:defRPr/>
              </a:pPr>
              <a:t>14/09/2022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C0F5D-7F38-4147-998B-CA9E1A4629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3D821-8BED-4DDB-8784-1452B2DF0F26}" type="datetimeFigureOut">
              <a:rPr lang="en-GB"/>
              <a:pPr>
                <a:defRPr/>
              </a:pPr>
              <a:t>14/09/2022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F0FF3-4321-4821-BCD8-55361D9A6B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306B3-66A4-495E-A5C3-5435F6551F5D}" type="datetimeFigureOut">
              <a:rPr lang="en-GB"/>
              <a:pPr>
                <a:defRPr/>
              </a:pPr>
              <a:t>14/09/2022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23EB1-761D-454A-B1A1-93DBCCD4B7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F8BD1-09CD-4135-9EC6-2B6AB7C52AC1}" type="datetimeFigureOut">
              <a:rPr lang="en-GB"/>
              <a:pPr>
                <a:defRPr/>
              </a:pPr>
              <a:t>14/09/2022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54CC32-CE66-4260-B918-600AF12628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FAFA54-85B0-42D9-8742-5FB1F81DDBC4}" type="datetimeFigureOut">
              <a:rPr lang="en-GB"/>
              <a:pPr>
                <a:defRPr/>
              </a:pPr>
              <a:t>14/09/2022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82FEE3-6FE7-4FD2-B178-5AFF921A7D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2"/>
          <p:cNvSpPr txBox="1">
            <a:spLocks noChangeArrowheads="1"/>
          </p:cNvSpPr>
          <p:nvPr/>
        </p:nvSpPr>
        <p:spPr bwMode="auto">
          <a:xfrm>
            <a:off x="1583531" y="907179"/>
            <a:ext cx="59769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latin typeface="Calibri" pitchFamily="34" charset="0"/>
              </a:rPr>
              <a:t>Extra-curricular Clubs Timetable</a:t>
            </a:r>
          </a:p>
        </p:txBody>
      </p:sp>
      <p:sp>
        <p:nvSpPr>
          <p:cNvPr id="13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GB">
              <a:latin typeface="Calibri" pitchFamily="34" charset="0"/>
            </a:endParaRPr>
          </a:p>
        </p:txBody>
      </p:sp>
      <p:pic>
        <p:nvPicPr>
          <p:cNvPr id="13349" name="Picture 4" descr="http://ec.l.thumbs.canstockphoto.com/canstock667767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86461" y="44624"/>
            <a:ext cx="734011" cy="926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50" name="Picture 6" descr="http://3.bp.blogspot.com/-FeM5h9cEn24/UQfPUjMVFhI/AAAAAAAASWA/FX3dHMgWPi8/s1600/Basketball-Dunk-Training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3687" y="138480"/>
            <a:ext cx="830179" cy="830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027624"/>
              </p:ext>
            </p:extLst>
          </p:nvPr>
        </p:nvGraphicFramePr>
        <p:xfrm>
          <a:off x="359532" y="1412776"/>
          <a:ext cx="8424936" cy="5425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2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6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8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0128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Lunchtime</a:t>
                      </a:r>
                    </a:p>
                    <a:p>
                      <a:pPr algn="ctr"/>
                      <a:r>
                        <a:rPr lang="en-GB" sz="1600" dirty="0"/>
                        <a:t>(12.20</a:t>
                      </a:r>
                      <a:r>
                        <a:rPr lang="en-GB" sz="1600" baseline="0" dirty="0"/>
                        <a:t> – 1.00)</a:t>
                      </a:r>
                    </a:p>
                    <a:p>
                      <a:pPr algn="ctr"/>
                      <a:r>
                        <a:rPr lang="en-GB" sz="1600" baseline="0" dirty="0"/>
                        <a:t>GYM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After School</a:t>
                      </a:r>
                    </a:p>
                    <a:p>
                      <a:pPr algn="ctr"/>
                      <a:r>
                        <a:rPr lang="en-GB" sz="1600" dirty="0"/>
                        <a:t>(15.00 – 16.00)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24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</a:rPr>
                        <a:t>Monday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Y11 Table Tennis – Miss Mullins</a:t>
                      </a:r>
                    </a:p>
                    <a:p>
                      <a:pPr algn="ctr"/>
                      <a:endParaRPr lang="en-GB" sz="16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600" b="0" i="0" baseline="0" dirty="0">
                          <a:solidFill>
                            <a:schemeClr val="tx1"/>
                          </a:solidFill>
                        </a:rPr>
                        <a:t>Y11 Table Tennis </a:t>
                      </a:r>
                      <a:r>
                        <a:rPr lang="en-GB" sz="1600" b="0" i="0" baseline="0" dirty="0">
                          <a:solidFill>
                            <a:srgbClr val="00B050"/>
                          </a:solidFill>
                        </a:rPr>
                        <a:t>Miss Mullins </a:t>
                      </a:r>
                      <a:r>
                        <a:rPr lang="en-GB" sz="1600" b="0" i="0" baseline="0" dirty="0">
                          <a:solidFill>
                            <a:srgbClr val="FF0000"/>
                          </a:solidFill>
                        </a:rPr>
                        <a:t>(Gym)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i="0" baseline="0" dirty="0">
                          <a:solidFill>
                            <a:schemeClr val="tx1"/>
                          </a:solidFill>
                        </a:rPr>
                        <a:t>KS3 Football </a:t>
                      </a:r>
                      <a:r>
                        <a:rPr lang="en-GB" sz="1600" i="0" baseline="0" dirty="0">
                          <a:solidFill>
                            <a:srgbClr val="00B050"/>
                          </a:solidFill>
                        </a:rPr>
                        <a:t>Mr Lant &amp; Mr Sekwalor </a:t>
                      </a:r>
                      <a:r>
                        <a:rPr lang="en-GB" sz="1600" i="0" baseline="0" dirty="0">
                          <a:solidFill>
                            <a:srgbClr val="FF0000"/>
                          </a:solidFill>
                        </a:rPr>
                        <a:t>(3G)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911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</a:rPr>
                        <a:t>Tuesday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Y11 Basketball - </a:t>
                      </a:r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Mr Sekwalor</a:t>
                      </a:r>
                      <a:endParaRPr lang="en-GB" sz="160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i="0" baseline="0" dirty="0">
                          <a:solidFill>
                            <a:schemeClr val="tx1"/>
                          </a:solidFill>
                        </a:rPr>
                        <a:t>Y11 Basketball </a:t>
                      </a:r>
                      <a:r>
                        <a:rPr lang="en-GB" sz="1600" i="0" baseline="0" dirty="0">
                          <a:solidFill>
                            <a:srgbClr val="00B050"/>
                          </a:solidFill>
                        </a:rPr>
                        <a:t>Mr Lant </a:t>
                      </a:r>
                      <a:r>
                        <a:rPr lang="en-GB" sz="1600" i="0" baseline="0" dirty="0">
                          <a:solidFill>
                            <a:srgbClr val="FF0000"/>
                          </a:solidFill>
                        </a:rPr>
                        <a:t>(Sports Hub)</a:t>
                      </a:r>
                      <a:endParaRPr lang="en-GB" sz="1600" i="0" baseline="0" dirty="0">
                        <a:solidFill>
                          <a:srgbClr val="0070C0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baseline="0" dirty="0">
                          <a:solidFill>
                            <a:schemeClr val="tx1"/>
                          </a:solidFill>
                        </a:rPr>
                        <a:t>Y10 Table Tennis </a:t>
                      </a:r>
                      <a:r>
                        <a:rPr lang="en-GB" sz="1600" b="0" i="0" baseline="0" dirty="0">
                          <a:solidFill>
                            <a:srgbClr val="00B050"/>
                          </a:solidFill>
                        </a:rPr>
                        <a:t>Mr Sekwalor </a:t>
                      </a:r>
                      <a:r>
                        <a:rPr lang="en-GB" sz="1600" b="0" i="0" baseline="0" dirty="0">
                          <a:solidFill>
                            <a:srgbClr val="FF0000"/>
                          </a:solidFill>
                        </a:rPr>
                        <a:t>(Gym)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baseline="0" dirty="0">
                          <a:solidFill>
                            <a:schemeClr val="tx1"/>
                          </a:solidFill>
                        </a:rPr>
                        <a:t>KS3 Art Club </a:t>
                      </a:r>
                      <a:r>
                        <a:rPr lang="en-GB" sz="1600" b="0" i="0" baseline="0" dirty="0">
                          <a:solidFill>
                            <a:srgbClr val="00B050"/>
                          </a:solidFill>
                        </a:rPr>
                        <a:t>– Mrs Evans </a:t>
                      </a:r>
                      <a:r>
                        <a:rPr lang="en-GB" sz="1600" b="0" i="0" baseline="0" dirty="0">
                          <a:solidFill>
                            <a:srgbClr val="FF0000"/>
                          </a:solidFill>
                        </a:rPr>
                        <a:t>(P3)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4781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</a:rPr>
                        <a:t>Wednesday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Boxing - </a:t>
                      </a:r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Miss Mullins</a:t>
                      </a:r>
                    </a:p>
                    <a:p>
                      <a:pPr algn="l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Choir</a:t>
                      </a:r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 – Miss Pyper 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(P6)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600" i="0" baseline="0" dirty="0">
                          <a:solidFill>
                            <a:schemeClr val="tx1"/>
                          </a:solidFill>
                        </a:rPr>
                        <a:t>GCSE Boxing </a:t>
                      </a:r>
                      <a:r>
                        <a:rPr lang="en-GB" sz="1600" i="0" baseline="0" dirty="0">
                          <a:solidFill>
                            <a:srgbClr val="00B050"/>
                          </a:solidFill>
                        </a:rPr>
                        <a:t>Miss Mullins </a:t>
                      </a:r>
                      <a:r>
                        <a:rPr lang="en-GB" sz="1600" i="0" baseline="0" dirty="0">
                          <a:solidFill>
                            <a:srgbClr val="FF0000"/>
                          </a:solidFill>
                        </a:rPr>
                        <a:t>(Gym)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600" i="0" baseline="0" dirty="0">
                          <a:solidFill>
                            <a:schemeClr val="tx1"/>
                          </a:solidFill>
                        </a:rPr>
                        <a:t>Y11 Volleyball </a:t>
                      </a:r>
                      <a:r>
                        <a:rPr lang="en-GB" sz="1600" i="0" baseline="0" dirty="0">
                          <a:solidFill>
                            <a:srgbClr val="00B050"/>
                          </a:solidFill>
                        </a:rPr>
                        <a:t>Mr Lant </a:t>
                      </a:r>
                      <a:r>
                        <a:rPr lang="en-GB" sz="1600" i="0" baseline="0">
                          <a:solidFill>
                            <a:srgbClr val="FF0000"/>
                          </a:solidFill>
                        </a:rPr>
                        <a:t>(Sports Hub)</a:t>
                      </a:r>
                      <a:endParaRPr lang="en-GB" sz="1600" i="0" baseline="0" dirty="0">
                        <a:solidFill>
                          <a:srgbClr val="FF0000"/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b="0" i="0" baseline="0" dirty="0">
                          <a:solidFill>
                            <a:schemeClr val="tx1"/>
                          </a:solidFill>
                        </a:rPr>
                        <a:t>Y7 and Y8 Rugby </a:t>
                      </a:r>
                      <a:r>
                        <a:rPr lang="en-GB" sz="1600" b="0" i="0" baseline="0" dirty="0">
                          <a:solidFill>
                            <a:srgbClr val="00B050"/>
                          </a:solidFill>
                        </a:rPr>
                        <a:t>Mr </a:t>
                      </a:r>
                      <a:r>
                        <a:rPr lang="en-GB" sz="1600" b="0" i="0" baseline="0" dirty="0" err="1">
                          <a:solidFill>
                            <a:srgbClr val="00B050"/>
                          </a:solidFill>
                        </a:rPr>
                        <a:t>Sekwalor</a:t>
                      </a:r>
                      <a:r>
                        <a:rPr lang="en-GB" sz="1600" b="0" i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GB" sz="1600" b="0" i="0" baseline="0" dirty="0">
                          <a:solidFill>
                            <a:srgbClr val="FF0000"/>
                          </a:solidFill>
                        </a:rPr>
                        <a:t>(Field)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268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</a:rPr>
                        <a:t>Thursday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Y11 Table Tennis - </a:t>
                      </a:r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Mr Lant</a:t>
                      </a:r>
                    </a:p>
                    <a:p>
                      <a:pPr algn="l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Chess Club – </a:t>
                      </a:r>
                      <a:r>
                        <a:rPr lang="en-GB" sz="1600" dirty="0">
                          <a:solidFill>
                            <a:srgbClr val="00B050"/>
                          </a:solidFill>
                        </a:rPr>
                        <a:t>Miss McNamara</a:t>
                      </a:r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dirty="0">
                          <a:solidFill>
                            <a:srgbClr val="FF0000"/>
                          </a:solidFill>
                        </a:rPr>
                        <a:t>(H6)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i="0" baseline="0" dirty="0">
                          <a:solidFill>
                            <a:schemeClr val="tx1"/>
                          </a:solidFill>
                        </a:rPr>
                        <a:t>Y10 &amp; Y11 Football </a:t>
                      </a:r>
                      <a:r>
                        <a:rPr lang="en-GB" sz="1600" i="0" baseline="0" dirty="0">
                          <a:solidFill>
                            <a:srgbClr val="00B050"/>
                          </a:solidFill>
                        </a:rPr>
                        <a:t>Mr Lant </a:t>
                      </a:r>
                      <a:r>
                        <a:rPr lang="en-GB" sz="1600" i="0" baseline="0" dirty="0">
                          <a:solidFill>
                            <a:srgbClr val="FF0000"/>
                          </a:solidFill>
                        </a:rPr>
                        <a:t>(3G)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i="0" baseline="0" dirty="0">
                          <a:solidFill>
                            <a:schemeClr val="tx1"/>
                          </a:solidFill>
                        </a:rPr>
                        <a:t>All Years Netball </a:t>
                      </a:r>
                      <a:r>
                        <a:rPr lang="en-GB" sz="1600" i="0" baseline="0" dirty="0">
                          <a:solidFill>
                            <a:srgbClr val="00B050"/>
                          </a:solidFill>
                        </a:rPr>
                        <a:t>Miss Mullins &amp; Mr </a:t>
                      </a:r>
                      <a:r>
                        <a:rPr lang="en-GB" sz="1600" i="0" baseline="0">
                          <a:solidFill>
                            <a:srgbClr val="00B050"/>
                          </a:solidFill>
                        </a:rPr>
                        <a:t>Sekwalor</a:t>
                      </a:r>
                      <a:r>
                        <a:rPr lang="en-GB" sz="1600" i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GB" sz="1600" i="0" baseline="0" dirty="0">
                          <a:solidFill>
                            <a:srgbClr val="FF0000"/>
                          </a:solidFill>
                        </a:rPr>
                        <a:t>(Courts)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GB" sz="1600" i="0" baseline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5390">
                <a:tc>
                  <a:txBody>
                    <a:bodyPr/>
                    <a:lstStyle/>
                    <a:p>
                      <a:pPr algn="ctr"/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GB" sz="1600" b="1" dirty="0">
                          <a:solidFill>
                            <a:schemeClr val="bg1"/>
                          </a:solidFill>
                        </a:rPr>
                        <a:t>Friday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600" dirty="0">
                          <a:solidFill>
                            <a:schemeClr val="tx1"/>
                          </a:solidFill>
                        </a:rPr>
                        <a:t>Y11 GCSE Single Sports - </a:t>
                      </a: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Mr Lant &amp;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Mr Sekwalor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600" i="0" baseline="0" dirty="0">
                          <a:solidFill>
                            <a:schemeClr val="tx1"/>
                          </a:solidFill>
                        </a:rPr>
                        <a:t>Coursework Catch up </a:t>
                      </a:r>
                      <a:r>
                        <a:rPr lang="en-GB" sz="1600" i="0" baseline="0" dirty="0">
                          <a:solidFill>
                            <a:srgbClr val="00B050"/>
                          </a:solidFill>
                        </a:rPr>
                        <a:t>Mr Lant &amp; Miss Mullins </a:t>
                      </a:r>
                      <a:r>
                        <a:rPr lang="en-GB" sz="1600" i="0" baseline="0" dirty="0">
                          <a:solidFill>
                            <a:srgbClr val="FF0000"/>
                          </a:solidFill>
                        </a:rPr>
                        <a:t>(S6/C2)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600" i="0" baseline="0" dirty="0">
                          <a:solidFill>
                            <a:schemeClr val="tx1"/>
                          </a:solidFill>
                        </a:rPr>
                        <a:t>KS3 Basketball </a:t>
                      </a:r>
                      <a:r>
                        <a:rPr lang="en-GB" sz="1600" i="0" baseline="0" dirty="0">
                          <a:solidFill>
                            <a:srgbClr val="00B050"/>
                          </a:solidFill>
                        </a:rPr>
                        <a:t>Mr Sekwalor </a:t>
                      </a:r>
                      <a:r>
                        <a:rPr lang="en-GB" sz="1600" i="0" baseline="0" dirty="0">
                          <a:solidFill>
                            <a:srgbClr val="FF0000"/>
                          </a:solidFill>
                        </a:rPr>
                        <a:t>(Sports Hub)</a:t>
                      </a:r>
                      <a:endParaRPr lang="en-GB" sz="1600" i="0" baseline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Picture 6">
            <a:extLst>
              <a:ext uri="{FF2B5EF4-FFF2-40B4-BE49-F238E27FC236}">
                <a16:creationId xmlns:a16="http://schemas.microsoft.com/office/drawing/2014/main" id="{B70DED25-1460-8254-0A65-1F91DB8885DB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091" y="42532"/>
            <a:ext cx="799817" cy="926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BB2572D-E09C-0156-BE79-59586BC0580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64521" y="36475"/>
            <a:ext cx="1358944" cy="124003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8E4246F-B377-93D1-6898-1EBA585EBE1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20534" y="86370"/>
            <a:ext cx="1358944" cy="1240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179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13656</TotalTime>
  <Words>177</Words>
  <Application>Microsoft Office PowerPoint</Application>
  <PresentationFormat>On-screen Show (4:3)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Shuttle</dc:creator>
  <cp:lastModifiedBy>Karen Lancaster (Oakbank)</cp:lastModifiedBy>
  <cp:revision>151</cp:revision>
  <cp:lastPrinted>2022-07-11T08:23:05Z</cp:lastPrinted>
  <dcterms:created xsi:type="dcterms:W3CDTF">2013-09-05T14:02:17Z</dcterms:created>
  <dcterms:modified xsi:type="dcterms:W3CDTF">2022-09-14T10:22:53Z</dcterms:modified>
</cp:coreProperties>
</file>